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D9B35-9D24-072C-4C5F-D8AB3690C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4BB8FF-DD04-DAA4-79A0-1B7BD6C2C2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499AA-52D2-7815-1A24-C54064BB4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0451-9962-45C0-8895-59A861EA591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EEE40-D115-780F-15AB-894E7715C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6D29B-496E-4178-EB1F-808B5B0D1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E06C-DEE0-4DCB-982C-4848D20BA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03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9F68F-DFCA-40C0-D6AE-AA5E5399A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0DA2A6-D06F-F4D6-D5A9-3EAC0CE4D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CF9A5-A328-95E9-BEDA-3747D4E90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0451-9962-45C0-8895-59A861EA591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B161C-2029-C61B-D553-2420B8D9F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A46CA-0AC7-1C87-3AFE-6895023C3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E06C-DEE0-4DCB-982C-4848D20BA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11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81B98D-1D91-4091-AD14-C10D3C3600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D087F-6051-97E3-9330-275378878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CAB69-8D8B-45B5-041F-0C80DDF5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0451-9962-45C0-8895-59A861EA591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A172B-BD46-B462-34DA-F2F0569A8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24A8A-A26E-9CE6-7CE9-EEEE5026A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E06C-DEE0-4DCB-982C-4848D20BA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175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FFEE4-81D7-C3CA-C0C4-3E92E807A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EEB64-64BF-0311-F08C-27FAE11EC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514ED-1622-1B63-E22F-9950E7FD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0451-9962-45C0-8895-59A861EA591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1218E-B4ED-AB7B-C02E-3613A8B67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FA5A2-15E6-3F70-204C-912FCA285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E06C-DEE0-4DCB-982C-4848D20BA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92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15B43-7FDD-4B4E-CE99-E370CA25F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C23C1-2AE8-3461-3670-DC0C51AF9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22BEC-250A-D864-20CD-DB623F0A9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0451-9962-45C0-8895-59A861EA591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627E5-6B30-5C7A-EFE6-1601CF059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EEBDB-B9F2-0B7C-2191-6895E4F4B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E06C-DEE0-4DCB-982C-4848D20BA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024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C75D4-1982-B154-44A4-88ACC62D6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4610B-812B-04C2-4B3E-69BFD45E81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B469A3-A850-210C-21E9-D34C6135C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A5F62-7E44-5C48-5712-64BFA870A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0451-9962-45C0-8895-59A861EA591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F847AA-3649-9BE3-25FF-7AA86B823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D7D1C-A5F4-5D2A-B7D3-02AAEDC92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E06C-DEE0-4DCB-982C-4848D20BA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05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5FBFE-CAF3-F43D-AA48-344814FF1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9F848D-F044-D3A8-0EDC-A73792CCD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280BBB-A61D-7766-DCD7-3685B60BF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AF0540-1D39-4BE2-C7F9-86FBE555BC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6394FD-0AD0-CA66-7C5B-107641B6C4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B01148-F866-B667-0B83-7BDFE4E75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0451-9962-45C0-8895-59A861EA591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38EC4E-D769-F7C1-EF64-FB2ACBC11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94E806-38FD-91F8-D2A0-9D85C3315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E06C-DEE0-4DCB-982C-4848D20BA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12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2685-CF50-ACE3-C6A2-8B17BCA83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D4156E-0355-BE9A-F692-DFE8AE82E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0451-9962-45C0-8895-59A861EA591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4810BD-09B9-5940-5C12-BAEC9F2F4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80BC57-00A7-0D80-7C4E-BC481138D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E06C-DEE0-4DCB-982C-4848D20BA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87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D7AF84-36A7-C807-4E12-BFBF1D485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0451-9962-45C0-8895-59A861EA591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877046-F349-6C01-F63F-54087405E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42BD78-E8A2-CDB2-DDEF-1E2D06B48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E06C-DEE0-4DCB-982C-4848D20BA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4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54CFB-F0F1-2E79-A4A2-8F92B34DF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43F14-6CCE-760B-4FBB-4E9CA8EF5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64939A-A8A6-49F4-C1A2-10C1AEEB6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07995-79DC-B311-7BF2-4F754D44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0451-9962-45C0-8895-59A861EA591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577ED-A451-2517-0BE5-EBA577F33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8EE5FB-51F4-9220-CC80-BAD84A598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E06C-DEE0-4DCB-982C-4848D20BA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6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94F41-0652-90C8-01C3-AB102259E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FB179D-E3B1-6484-DFAB-A3146B575E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28A1DD-E8B7-C9A2-4CE2-B7F5D8A01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FF7ED-DD39-9B50-5B60-909AB58C5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0451-9962-45C0-8895-59A861EA591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BF038-9A41-BD46-4265-A956555B7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0006E-A715-376C-3FB0-B16400942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E06C-DEE0-4DCB-982C-4848D20BA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26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C7F91C-F3E7-096B-CB85-701337EC0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7F499-DFF1-A00C-6442-1B2E3C0E9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FD5EF-6613-629E-5DCE-D764E7A114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D0451-9962-45C0-8895-59A861EA5917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CC9BB-5FBA-EBC1-EC9C-9F2243FD2A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E083E-C425-E454-5E39-6E61EA8F0F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6E06C-DEE0-4DCB-982C-4848D20BA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44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521558-D9E1-43FC-FC02-5E8A9830E9F6}"/>
              </a:ext>
            </a:extLst>
          </p:cNvPr>
          <p:cNvSpPr txBox="1"/>
          <p:nvPr/>
        </p:nvSpPr>
        <p:spPr>
          <a:xfrm>
            <a:off x="284416" y="507601"/>
            <a:ext cx="2926612" cy="58108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495" indent="-23495">
              <a:lnSpc>
                <a:spcPct val="95000"/>
              </a:lnSpc>
              <a:spcAft>
                <a:spcPts val="910"/>
              </a:spcAft>
            </a:pPr>
            <a:r>
              <a:rPr lang="en-GB" sz="1800" kern="1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This structured approach     may help you:</a:t>
            </a:r>
          </a:p>
          <a:p>
            <a:pPr marL="342900" lvl="0" indent="-342900" fontAlgn="base">
              <a:lnSpc>
                <a:spcPct val="95000"/>
              </a:lnSpc>
              <a:spcAft>
                <a:spcPts val="8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GB" sz="1800" u="none" strike="noStrike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Look at the word and say it aloud</a:t>
            </a:r>
          </a:p>
          <a:p>
            <a:pPr marL="342900" lvl="0" indent="-342900" fontAlgn="base">
              <a:lnSpc>
                <a:spcPct val="95000"/>
              </a:lnSpc>
              <a:spcAft>
                <a:spcPts val="8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GB" sz="1800" u="none" strike="noStrike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Read each letter of the word</a:t>
            </a:r>
          </a:p>
          <a:p>
            <a:pPr marL="342900" lvl="0" indent="-342900" fontAlgn="base">
              <a:lnSpc>
                <a:spcPct val="95000"/>
              </a:lnSpc>
              <a:spcAft>
                <a:spcPts val="8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GB" sz="1800" u="none" strike="noStrike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Close your eyes, try to picture the word and spell it to yourself</a:t>
            </a:r>
          </a:p>
          <a:p>
            <a:pPr marL="342900" lvl="0" indent="-342900" fontAlgn="base">
              <a:lnSpc>
                <a:spcPct val="95000"/>
              </a:lnSpc>
              <a:spcAft>
                <a:spcPts val="8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GB" sz="1800" u="none" strike="noStrike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Look at the word again? Did you get it right?</a:t>
            </a:r>
          </a:p>
          <a:p>
            <a:pPr marL="342900" lvl="0" indent="-342900" fontAlgn="base">
              <a:lnSpc>
                <a:spcPct val="95000"/>
              </a:lnSpc>
              <a:spcAft>
                <a:spcPts val="8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GB" sz="1800" u="none" strike="noStrike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Copy the word, saying each letter as you write</a:t>
            </a:r>
          </a:p>
          <a:p>
            <a:pPr marL="342900" lvl="0" indent="-342900" fontAlgn="base">
              <a:lnSpc>
                <a:spcPct val="95000"/>
              </a:lnSpc>
              <a:spcAft>
                <a:spcPts val="8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GB" sz="1800" u="none" strike="noStrike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Cover the word and write it out</a:t>
            </a:r>
          </a:p>
          <a:p>
            <a:pPr marL="342900" lvl="0" indent="-342900" fontAlgn="base">
              <a:lnSpc>
                <a:spcPct val="95000"/>
              </a:lnSpc>
              <a:spcAft>
                <a:spcPts val="8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GB" sz="1800" u="none" strike="noStrike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Did you spell it correctly? If not go back to step 1.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13F01A-2D67-D0FE-9AAA-09D9DFB66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927" y="138229"/>
            <a:ext cx="5605855" cy="2155512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CF1AD81-709F-D35B-4822-10809E3EDE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902180"/>
              </p:ext>
            </p:extLst>
          </p:nvPr>
        </p:nvGraphicFramePr>
        <p:xfrm>
          <a:off x="3294316" y="2378677"/>
          <a:ext cx="5257800" cy="844931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40579492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87630" indent="361950" algn="ctr">
                        <a:lnSpc>
                          <a:spcPct val="99000"/>
                        </a:lnSpc>
                        <a:spcAft>
                          <a:spcPts val="1080"/>
                        </a:spcAft>
                      </a:pPr>
                      <a:r>
                        <a:rPr lang="en-GB" sz="2800" b="1" kern="100" dirty="0">
                          <a:solidFill>
                            <a:srgbClr val="1D3BB8"/>
                          </a:solidFill>
                          <a:effectLst/>
                          <a:latin typeface="Comic Sans MS" panose="030F0702030302020204" pitchFamily="66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DIFFERENT WAYS TO PRACTISE YOUR SPELLINGS</a:t>
                      </a:r>
                      <a:endParaRPr lang="en-GB" sz="1800" kern="10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Comic Sans MS" panose="030F0702030302020204" pitchFamily="66" charset="0"/>
                        <a:cs typeface="Comic Sans MS" panose="030F0702030302020204" pitchFamily="66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93902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1C7AFBAA-1448-0206-03B5-FE9532BD25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7300" y="3261693"/>
            <a:ext cx="5770045" cy="343694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E1680E5-35F9-7251-F275-BFBBAC81A6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4150" y="507600"/>
            <a:ext cx="2688617" cy="586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996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Bowen</dc:creator>
  <cp:lastModifiedBy>Helen Bowen</cp:lastModifiedBy>
  <cp:revision>1</cp:revision>
  <dcterms:created xsi:type="dcterms:W3CDTF">2023-09-07T21:12:42Z</dcterms:created>
  <dcterms:modified xsi:type="dcterms:W3CDTF">2023-09-07T21:19:38Z</dcterms:modified>
</cp:coreProperties>
</file>