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4"/>
    <p:sldMasterId id="214748367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5143500" cx="9144000"/>
  <p:notesSz cx="6858000" cy="9144000"/>
  <p:embeddedFontLst>
    <p:embeddedFont>
      <p:font typeface="Roboto"/>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Roboto-bold.fntdata"/><Relationship Id="rId23" Type="http://schemas.openxmlformats.org/officeDocument/2006/relationships/font" Target="fonts/Robo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Roboto-boldItalic.fntdata"/><Relationship Id="rId25" Type="http://schemas.openxmlformats.org/officeDocument/2006/relationships/font" Target="fonts/Roboto-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63faeb4575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163faeb4575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63faeb4575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63faeb4575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63faeb4575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63faeb4575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63faeb4575_0_4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63faeb4575_0_4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63faeb4575_0_5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63faeb4575_0_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163faeb4575_0_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163faeb4575_0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63faeb4575_0_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63faeb4575_0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63faeb4575_0_5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163faeb4575_0_5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63faeb4575_0_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g163faeb4575_0_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63faeb4575_0_4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g163faeb4575_0_4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63faeb4575_0_4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g163faeb4575_0_4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63faeb4575_0_1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g163faeb4575_0_1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63faeb4575_0_1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g163faeb4575_0_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63faeb4575_0_4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63faeb4575_0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63faeb4575_0_4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6" name="Google Shape;166;g163faeb4575_0_4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63faeb4575_0_2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g163faeb4575_0_2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54" name="Shape 54"/>
        <p:cNvGrpSpPr/>
        <p:nvPr/>
      </p:nvGrpSpPr>
      <p:grpSpPr>
        <a:xfrm>
          <a:off x="0" y="0"/>
          <a:ext cx="0" cy="0"/>
          <a:chOff x="0" y="0"/>
          <a:chExt cx="0" cy="0"/>
        </a:xfrm>
      </p:grpSpPr>
      <p:sp>
        <p:nvSpPr>
          <p:cNvPr id="55" name="Google Shape;55;p14"/>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14"/>
          <p:cNvSpPr/>
          <p:nvPr/>
        </p:nvSpPr>
        <p:spPr>
          <a:xfrm flipH="1">
            <a:off x="8246400" y="4245875"/>
            <a:ext cx="897600" cy="897600"/>
          </a:xfrm>
          <a:prstGeom prst="round1Rect">
            <a:avLst>
              <a:gd fmla="val 16667" name="adj"/>
            </a:avLst>
          </a:prstGeom>
          <a:solidFill>
            <a:schemeClr val="lt1">
              <a:alpha val="6627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14"/>
          <p:cNvSpPr txBox="1"/>
          <p:nvPr>
            <p:ph type="ctrTitle"/>
          </p:nvPr>
        </p:nvSpPr>
        <p:spPr>
          <a:xfrm>
            <a:off x="390525" y="1819275"/>
            <a:ext cx="8222100" cy="9336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58" name="Google Shape;58;p14"/>
          <p:cNvSpPr txBox="1"/>
          <p:nvPr>
            <p:ph idx="1" type="subTitle"/>
          </p:nvPr>
        </p:nvSpPr>
        <p:spPr>
          <a:xfrm>
            <a:off x="390525" y="2789130"/>
            <a:ext cx="8222100" cy="432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chemeClr val="lt1"/>
              </a:buClr>
              <a:buSzPts val="1800"/>
              <a:buNone/>
              <a:defRPr>
                <a:solidFill>
                  <a:schemeClr val="lt1"/>
                </a:solidFill>
              </a:defRPr>
            </a:lvl1pPr>
            <a:lvl2pPr lvl="1" rtl="0" algn="l">
              <a:lnSpc>
                <a:spcPct val="100000"/>
              </a:lnSpc>
              <a:spcBef>
                <a:spcPts val="0"/>
              </a:spcBef>
              <a:spcAft>
                <a:spcPts val="0"/>
              </a:spcAft>
              <a:buClr>
                <a:schemeClr val="lt1"/>
              </a:buClr>
              <a:buSzPts val="1800"/>
              <a:buNone/>
              <a:defRPr sz="1800">
                <a:solidFill>
                  <a:schemeClr val="lt1"/>
                </a:solidFill>
              </a:defRPr>
            </a:lvl2pPr>
            <a:lvl3pPr lvl="2" rtl="0" algn="l">
              <a:lnSpc>
                <a:spcPct val="100000"/>
              </a:lnSpc>
              <a:spcBef>
                <a:spcPts val="0"/>
              </a:spcBef>
              <a:spcAft>
                <a:spcPts val="0"/>
              </a:spcAft>
              <a:buClr>
                <a:schemeClr val="lt1"/>
              </a:buClr>
              <a:buSzPts val="1800"/>
              <a:buNone/>
              <a:defRPr sz="1800">
                <a:solidFill>
                  <a:schemeClr val="lt1"/>
                </a:solidFill>
              </a:defRPr>
            </a:lvl3pPr>
            <a:lvl4pPr lvl="3" rtl="0" algn="l">
              <a:lnSpc>
                <a:spcPct val="100000"/>
              </a:lnSpc>
              <a:spcBef>
                <a:spcPts val="0"/>
              </a:spcBef>
              <a:spcAft>
                <a:spcPts val="0"/>
              </a:spcAft>
              <a:buClr>
                <a:schemeClr val="lt1"/>
              </a:buClr>
              <a:buSzPts val="1800"/>
              <a:buNone/>
              <a:defRPr sz="1800">
                <a:solidFill>
                  <a:schemeClr val="lt1"/>
                </a:solidFill>
              </a:defRPr>
            </a:lvl4pPr>
            <a:lvl5pPr lvl="4" rtl="0" algn="l">
              <a:lnSpc>
                <a:spcPct val="100000"/>
              </a:lnSpc>
              <a:spcBef>
                <a:spcPts val="0"/>
              </a:spcBef>
              <a:spcAft>
                <a:spcPts val="0"/>
              </a:spcAft>
              <a:buClr>
                <a:schemeClr val="lt1"/>
              </a:buClr>
              <a:buSzPts val="1800"/>
              <a:buNone/>
              <a:defRPr sz="1800">
                <a:solidFill>
                  <a:schemeClr val="lt1"/>
                </a:solidFill>
              </a:defRPr>
            </a:lvl5pPr>
            <a:lvl6pPr lvl="5" rtl="0" algn="l">
              <a:lnSpc>
                <a:spcPct val="100000"/>
              </a:lnSpc>
              <a:spcBef>
                <a:spcPts val="0"/>
              </a:spcBef>
              <a:spcAft>
                <a:spcPts val="0"/>
              </a:spcAft>
              <a:buClr>
                <a:schemeClr val="lt1"/>
              </a:buClr>
              <a:buSzPts val="1800"/>
              <a:buNone/>
              <a:defRPr sz="1800">
                <a:solidFill>
                  <a:schemeClr val="lt1"/>
                </a:solidFill>
              </a:defRPr>
            </a:lvl6pPr>
            <a:lvl7pPr lvl="6" rtl="0" algn="l">
              <a:lnSpc>
                <a:spcPct val="100000"/>
              </a:lnSpc>
              <a:spcBef>
                <a:spcPts val="0"/>
              </a:spcBef>
              <a:spcAft>
                <a:spcPts val="0"/>
              </a:spcAft>
              <a:buClr>
                <a:schemeClr val="lt1"/>
              </a:buClr>
              <a:buSzPts val="1800"/>
              <a:buNone/>
              <a:defRPr sz="1800">
                <a:solidFill>
                  <a:schemeClr val="lt1"/>
                </a:solidFill>
              </a:defRPr>
            </a:lvl7pPr>
            <a:lvl8pPr lvl="7" rtl="0" algn="l">
              <a:lnSpc>
                <a:spcPct val="100000"/>
              </a:lnSpc>
              <a:spcBef>
                <a:spcPts val="0"/>
              </a:spcBef>
              <a:spcAft>
                <a:spcPts val="0"/>
              </a:spcAft>
              <a:buClr>
                <a:schemeClr val="lt1"/>
              </a:buClr>
              <a:buSzPts val="1800"/>
              <a:buNone/>
              <a:defRPr sz="1800">
                <a:solidFill>
                  <a:schemeClr val="lt1"/>
                </a:solidFill>
              </a:defRPr>
            </a:lvl8pPr>
            <a:lvl9pPr lvl="8" rtl="0" algn="l">
              <a:lnSpc>
                <a:spcPct val="100000"/>
              </a:lnSpc>
              <a:spcBef>
                <a:spcPts val="0"/>
              </a:spcBef>
              <a:spcAft>
                <a:spcPts val="0"/>
              </a:spcAft>
              <a:buClr>
                <a:schemeClr val="lt1"/>
              </a:buClr>
              <a:buSzPts val="1800"/>
              <a:buNone/>
              <a:defRPr sz="1800">
                <a:solidFill>
                  <a:schemeClr val="lt1"/>
                </a:solidFill>
              </a:defRPr>
            </a:lvl9pPr>
          </a:lstStyle>
          <a:p/>
        </p:txBody>
      </p:sp>
      <p:sp>
        <p:nvSpPr>
          <p:cNvPr id="59" name="Google Shape;59;p14"/>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type="tx">
  <p:cSld name="TITLE_AND_BODY">
    <p:spTree>
      <p:nvGrpSpPr>
        <p:cNvPr id="60" name="Shape 60"/>
        <p:cNvGrpSpPr/>
        <p:nvPr/>
      </p:nvGrpSpPr>
      <p:grpSpPr>
        <a:xfrm>
          <a:off x="0" y="0"/>
          <a:ext cx="0" cy="0"/>
          <a:chOff x="0" y="0"/>
          <a:chExt cx="0" cy="0"/>
        </a:xfrm>
      </p:grpSpPr>
      <p:sp>
        <p:nvSpPr>
          <p:cNvPr id="61" name="Google Shape;61;p1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1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15"/>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200"/>
              <a:buNone/>
              <a:defRPr/>
            </a:lvl1pPr>
            <a:lvl2pPr lvl="1" rtl="0" algn="l">
              <a:lnSpc>
                <a:spcPct val="100000"/>
              </a:lnSpc>
              <a:spcBef>
                <a:spcPts val="0"/>
              </a:spcBef>
              <a:spcAft>
                <a:spcPts val="0"/>
              </a:spcAft>
              <a:buSzPts val="3200"/>
              <a:buNone/>
              <a:defRPr/>
            </a:lvl2pPr>
            <a:lvl3pPr lvl="2" rtl="0" algn="l">
              <a:lnSpc>
                <a:spcPct val="100000"/>
              </a:lnSpc>
              <a:spcBef>
                <a:spcPts val="0"/>
              </a:spcBef>
              <a:spcAft>
                <a:spcPts val="0"/>
              </a:spcAft>
              <a:buSzPts val="3200"/>
              <a:buNone/>
              <a:defRPr/>
            </a:lvl3pPr>
            <a:lvl4pPr lvl="3" rtl="0" algn="l">
              <a:lnSpc>
                <a:spcPct val="100000"/>
              </a:lnSpc>
              <a:spcBef>
                <a:spcPts val="0"/>
              </a:spcBef>
              <a:spcAft>
                <a:spcPts val="0"/>
              </a:spcAft>
              <a:buSzPts val="3200"/>
              <a:buNone/>
              <a:defRPr/>
            </a:lvl4pPr>
            <a:lvl5pPr lvl="4" rtl="0" algn="l">
              <a:lnSpc>
                <a:spcPct val="100000"/>
              </a:lnSpc>
              <a:spcBef>
                <a:spcPts val="0"/>
              </a:spcBef>
              <a:spcAft>
                <a:spcPts val="0"/>
              </a:spcAft>
              <a:buSzPts val="3200"/>
              <a:buNone/>
              <a:defRPr/>
            </a:lvl5pPr>
            <a:lvl6pPr lvl="5" rtl="0" algn="l">
              <a:lnSpc>
                <a:spcPct val="100000"/>
              </a:lnSpc>
              <a:spcBef>
                <a:spcPts val="0"/>
              </a:spcBef>
              <a:spcAft>
                <a:spcPts val="0"/>
              </a:spcAft>
              <a:buSzPts val="3200"/>
              <a:buNone/>
              <a:defRPr/>
            </a:lvl6pPr>
            <a:lvl7pPr lvl="6" rtl="0" algn="l">
              <a:lnSpc>
                <a:spcPct val="100000"/>
              </a:lnSpc>
              <a:spcBef>
                <a:spcPts val="0"/>
              </a:spcBef>
              <a:spcAft>
                <a:spcPts val="0"/>
              </a:spcAft>
              <a:buSzPts val="3200"/>
              <a:buNone/>
              <a:defRPr/>
            </a:lvl7pPr>
            <a:lvl8pPr lvl="7" rtl="0" algn="l">
              <a:lnSpc>
                <a:spcPct val="100000"/>
              </a:lnSpc>
              <a:spcBef>
                <a:spcPts val="0"/>
              </a:spcBef>
              <a:spcAft>
                <a:spcPts val="0"/>
              </a:spcAft>
              <a:buSzPts val="3200"/>
              <a:buNone/>
              <a:defRPr/>
            </a:lvl8pPr>
            <a:lvl9pPr lvl="8" rtl="0" algn="l">
              <a:lnSpc>
                <a:spcPct val="100000"/>
              </a:lnSpc>
              <a:spcBef>
                <a:spcPts val="0"/>
              </a:spcBef>
              <a:spcAft>
                <a:spcPts val="0"/>
              </a:spcAft>
              <a:buSzPts val="3200"/>
              <a:buNone/>
              <a:defRPr/>
            </a:lvl9pPr>
          </a:lstStyle>
          <a:p/>
        </p:txBody>
      </p:sp>
      <p:sp>
        <p:nvSpPr>
          <p:cNvPr id="64" name="Google Shape;64;p15"/>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65" name="Google Shape;65;p15"/>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66" name="Shape 66"/>
        <p:cNvGrpSpPr/>
        <p:nvPr/>
      </p:nvGrpSpPr>
      <p:grpSpPr>
        <a:xfrm>
          <a:off x="0" y="0"/>
          <a:ext cx="0" cy="0"/>
          <a:chOff x="0" y="0"/>
          <a:chExt cx="0" cy="0"/>
        </a:xfrm>
      </p:grpSpPr>
      <p:sp>
        <p:nvSpPr>
          <p:cNvPr id="67" name="Google Shape;67;p16"/>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8" name="Shape 68"/>
        <p:cNvGrpSpPr/>
        <p:nvPr/>
      </p:nvGrpSpPr>
      <p:grpSpPr>
        <a:xfrm>
          <a:off x="0" y="0"/>
          <a:ext cx="0" cy="0"/>
          <a:chOff x="0" y="0"/>
          <a:chExt cx="0" cy="0"/>
        </a:xfrm>
      </p:grpSpPr>
      <p:pic>
        <p:nvPicPr>
          <p:cNvPr id="69" name="Google Shape;69;p17"/>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70" name="Google Shape;70;p17"/>
          <p:cNvSpPr txBox="1"/>
          <p:nvPr>
            <p:ph type="title"/>
          </p:nvPr>
        </p:nvSpPr>
        <p:spPr>
          <a:xfrm>
            <a:off x="450776" y="322995"/>
            <a:ext cx="8229600" cy="7365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3200"/>
              <a:buNone/>
              <a:defRPr>
                <a:solidFill>
                  <a:srgbClr val="585858"/>
                </a:solidFill>
              </a:defRPr>
            </a:lvl1pPr>
            <a:lvl2pPr lvl="1" rtl="0" algn="l">
              <a:lnSpc>
                <a:spcPct val="100000"/>
              </a:lnSpc>
              <a:spcBef>
                <a:spcPts val="0"/>
              </a:spcBef>
              <a:spcAft>
                <a:spcPts val="0"/>
              </a:spcAft>
              <a:buSzPts val="3200"/>
              <a:buNone/>
              <a:defRPr/>
            </a:lvl2pPr>
            <a:lvl3pPr lvl="2" rtl="0" algn="l">
              <a:lnSpc>
                <a:spcPct val="100000"/>
              </a:lnSpc>
              <a:spcBef>
                <a:spcPts val="0"/>
              </a:spcBef>
              <a:spcAft>
                <a:spcPts val="0"/>
              </a:spcAft>
              <a:buSzPts val="3200"/>
              <a:buNone/>
              <a:defRPr/>
            </a:lvl3pPr>
            <a:lvl4pPr lvl="3" rtl="0" algn="l">
              <a:lnSpc>
                <a:spcPct val="100000"/>
              </a:lnSpc>
              <a:spcBef>
                <a:spcPts val="0"/>
              </a:spcBef>
              <a:spcAft>
                <a:spcPts val="0"/>
              </a:spcAft>
              <a:buSzPts val="3200"/>
              <a:buNone/>
              <a:defRPr/>
            </a:lvl4pPr>
            <a:lvl5pPr lvl="4" rtl="0" algn="l">
              <a:lnSpc>
                <a:spcPct val="100000"/>
              </a:lnSpc>
              <a:spcBef>
                <a:spcPts val="0"/>
              </a:spcBef>
              <a:spcAft>
                <a:spcPts val="0"/>
              </a:spcAft>
              <a:buSzPts val="3200"/>
              <a:buNone/>
              <a:defRPr/>
            </a:lvl5pPr>
            <a:lvl6pPr lvl="5" rtl="0" algn="l">
              <a:lnSpc>
                <a:spcPct val="100000"/>
              </a:lnSpc>
              <a:spcBef>
                <a:spcPts val="0"/>
              </a:spcBef>
              <a:spcAft>
                <a:spcPts val="0"/>
              </a:spcAft>
              <a:buSzPts val="3200"/>
              <a:buNone/>
              <a:defRPr/>
            </a:lvl6pPr>
            <a:lvl7pPr lvl="6" rtl="0" algn="l">
              <a:lnSpc>
                <a:spcPct val="100000"/>
              </a:lnSpc>
              <a:spcBef>
                <a:spcPts val="0"/>
              </a:spcBef>
              <a:spcAft>
                <a:spcPts val="0"/>
              </a:spcAft>
              <a:buSzPts val="3200"/>
              <a:buNone/>
              <a:defRPr/>
            </a:lvl7pPr>
            <a:lvl8pPr lvl="7" rtl="0" algn="l">
              <a:lnSpc>
                <a:spcPct val="100000"/>
              </a:lnSpc>
              <a:spcBef>
                <a:spcPts val="0"/>
              </a:spcBef>
              <a:spcAft>
                <a:spcPts val="0"/>
              </a:spcAft>
              <a:buSzPts val="3200"/>
              <a:buNone/>
              <a:defRPr/>
            </a:lvl8pPr>
            <a:lvl9pPr lvl="8" rtl="0" algn="l">
              <a:lnSpc>
                <a:spcPct val="100000"/>
              </a:lnSpc>
              <a:spcBef>
                <a:spcPts val="0"/>
              </a:spcBef>
              <a:spcAft>
                <a:spcPts val="0"/>
              </a:spcAft>
              <a:buSzPts val="3200"/>
              <a:buNone/>
              <a:defRPr/>
            </a:lvl9pPr>
          </a:lstStyle>
          <a:p/>
        </p:txBody>
      </p:sp>
      <p:sp>
        <p:nvSpPr>
          <p:cNvPr id="71" name="Google Shape;71;p17"/>
          <p:cNvSpPr txBox="1"/>
          <p:nvPr>
            <p:ph idx="1" type="body"/>
          </p:nvPr>
        </p:nvSpPr>
        <p:spPr>
          <a:xfrm>
            <a:off x="457200" y="1167594"/>
            <a:ext cx="8229600" cy="29163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solidFill>
                  <a:srgbClr val="585858"/>
                </a:solidFill>
              </a:defRPr>
            </a:lvl1pPr>
            <a:lvl2pPr indent="-317500" lvl="1" marL="914400" rtl="0" algn="l">
              <a:lnSpc>
                <a:spcPct val="115000"/>
              </a:lnSpc>
              <a:spcBef>
                <a:spcPts val="1600"/>
              </a:spcBef>
              <a:spcAft>
                <a:spcPts val="0"/>
              </a:spcAft>
              <a:buClr>
                <a:srgbClr val="347574"/>
              </a:buClr>
              <a:buSzPts val="1400"/>
              <a:buFont typeface="Arial"/>
              <a:buChar char="•"/>
              <a:defRPr>
                <a:solidFill>
                  <a:srgbClr val="585858"/>
                </a:solidFill>
              </a:defRPr>
            </a:lvl2pPr>
            <a:lvl3pPr indent="-317500" lvl="2" marL="1371600" rtl="0" algn="l">
              <a:lnSpc>
                <a:spcPct val="115000"/>
              </a:lnSpc>
              <a:spcBef>
                <a:spcPts val="1600"/>
              </a:spcBef>
              <a:spcAft>
                <a:spcPts val="0"/>
              </a:spcAft>
              <a:buClr>
                <a:srgbClr val="347574"/>
              </a:buClr>
              <a:buSzPts val="1400"/>
              <a:buFont typeface="Arial"/>
              <a:buChar char="•"/>
              <a:defRPr>
                <a:solidFill>
                  <a:srgbClr val="585858"/>
                </a:solidFill>
              </a:defRPr>
            </a:lvl3pPr>
            <a:lvl4pPr indent="-317500" lvl="3" marL="1828800" rtl="0" algn="l">
              <a:lnSpc>
                <a:spcPct val="115000"/>
              </a:lnSpc>
              <a:spcBef>
                <a:spcPts val="1600"/>
              </a:spcBef>
              <a:spcAft>
                <a:spcPts val="0"/>
              </a:spcAft>
              <a:buClr>
                <a:srgbClr val="347574"/>
              </a:buClr>
              <a:buSzPts val="1400"/>
              <a:buFont typeface="Arial"/>
              <a:buChar char="•"/>
              <a:defRPr>
                <a:solidFill>
                  <a:srgbClr val="585858"/>
                </a:solidFill>
              </a:defRPr>
            </a:lvl4pPr>
            <a:lvl5pPr indent="-317500" lvl="4" marL="2286000" rtl="0" algn="l">
              <a:lnSpc>
                <a:spcPct val="115000"/>
              </a:lnSpc>
              <a:spcBef>
                <a:spcPts val="1600"/>
              </a:spcBef>
              <a:spcAft>
                <a:spcPts val="0"/>
              </a:spcAft>
              <a:buClr>
                <a:srgbClr val="347574"/>
              </a:buClr>
              <a:buSzPts val="1400"/>
              <a:buFont typeface="Arial"/>
              <a:buChar char="•"/>
              <a:defRPr>
                <a:solidFill>
                  <a:srgbClr val="585858"/>
                </a:solidFill>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72" name="Google Shape;72;p1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3" name="Google Shape;73;p1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4" name="Google Shape;74;p17"/>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 type="twoColTx">
  <p:cSld name="TITLE_AND_TWO_COLUMNS">
    <p:spTree>
      <p:nvGrpSpPr>
        <p:cNvPr id="75" name="Shape 75"/>
        <p:cNvGrpSpPr/>
        <p:nvPr/>
      </p:nvGrpSpPr>
      <p:grpSpPr>
        <a:xfrm>
          <a:off x="0" y="0"/>
          <a:ext cx="0" cy="0"/>
          <a:chOff x="0" y="0"/>
          <a:chExt cx="0" cy="0"/>
        </a:xfrm>
      </p:grpSpPr>
      <p:sp>
        <p:nvSpPr>
          <p:cNvPr id="76" name="Google Shape;76;p18"/>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18"/>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18"/>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3200"/>
              <a:buNone/>
              <a:defRPr/>
            </a:lvl1pPr>
            <a:lvl2pPr lvl="1" rtl="0" algn="l">
              <a:lnSpc>
                <a:spcPct val="100000"/>
              </a:lnSpc>
              <a:spcBef>
                <a:spcPts val="0"/>
              </a:spcBef>
              <a:spcAft>
                <a:spcPts val="0"/>
              </a:spcAft>
              <a:buSzPts val="3200"/>
              <a:buNone/>
              <a:defRPr/>
            </a:lvl2pPr>
            <a:lvl3pPr lvl="2" rtl="0" algn="l">
              <a:lnSpc>
                <a:spcPct val="100000"/>
              </a:lnSpc>
              <a:spcBef>
                <a:spcPts val="0"/>
              </a:spcBef>
              <a:spcAft>
                <a:spcPts val="0"/>
              </a:spcAft>
              <a:buSzPts val="3200"/>
              <a:buNone/>
              <a:defRPr/>
            </a:lvl3pPr>
            <a:lvl4pPr lvl="3" rtl="0" algn="l">
              <a:lnSpc>
                <a:spcPct val="100000"/>
              </a:lnSpc>
              <a:spcBef>
                <a:spcPts val="0"/>
              </a:spcBef>
              <a:spcAft>
                <a:spcPts val="0"/>
              </a:spcAft>
              <a:buSzPts val="3200"/>
              <a:buNone/>
              <a:defRPr/>
            </a:lvl4pPr>
            <a:lvl5pPr lvl="4" rtl="0" algn="l">
              <a:lnSpc>
                <a:spcPct val="100000"/>
              </a:lnSpc>
              <a:spcBef>
                <a:spcPts val="0"/>
              </a:spcBef>
              <a:spcAft>
                <a:spcPts val="0"/>
              </a:spcAft>
              <a:buSzPts val="3200"/>
              <a:buNone/>
              <a:defRPr/>
            </a:lvl5pPr>
            <a:lvl6pPr lvl="5" rtl="0" algn="l">
              <a:lnSpc>
                <a:spcPct val="100000"/>
              </a:lnSpc>
              <a:spcBef>
                <a:spcPts val="0"/>
              </a:spcBef>
              <a:spcAft>
                <a:spcPts val="0"/>
              </a:spcAft>
              <a:buSzPts val="3200"/>
              <a:buNone/>
              <a:defRPr/>
            </a:lvl6pPr>
            <a:lvl7pPr lvl="6" rtl="0" algn="l">
              <a:lnSpc>
                <a:spcPct val="100000"/>
              </a:lnSpc>
              <a:spcBef>
                <a:spcPts val="0"/>
              </a:spcBef>
              <a:spcAft>
                <a:spcPts val="0"/>
              </a:spcAft>
              <a:buSzPts val="3200"/>
              <a:buNone/>
              <a:defRPr/>
            </a:lvl7pPr>
            <a:lvl8pPr lvl="7" rtl="0" algn="l">
              <a:lnSpc>
                <a:spcPct val="100000"/>
              </a:lnSpc>
              <a:spcBef>
                <a:spcPts val="0"/>
              </a:spcBef>
              <a:spcAft>
                <a:spcPts val="0"/>
              </a:spcAft>
              <a:buSzPts val="3200"/>
              <a:buNone/>
              <a:defRPr/>
            </a:lvl8pPr>
            <a:lvl9pPr lvl="8" rtl="0" algn="l">
              <a:lnSpc>
                <a:spcPct val="100000"/>
              </a:lnSpc>
              <a:spcBef>
                <a:spcPts val="0"/>
              </a:spcBef>
              <a:spcAft>
                <a:spcPts val="0"/>
              </a:spcAft>
              <a:buSzPts val="3200"/>
              <a:buNone/>
              <a:defRPr/>
            </a:lvl9pPr>
          </a:lstStyle>
          <a:p/>
        </p:txBody>
      </p:sp>
      <p:sp>
        <p:nvSpPr>
          <p:cNvPr id="79" name="Google Shape;79;p18"/>
          <p:cNvSpPr txBox="1"/>
          <p:nvPr>
            <p:ph idx="1" type="body"/>
          </p:nvPr>
        </p:nvSpPr>
        <p:spPr>
          <a:xfrm>
            <a:off x="471900" y="1919075"/>
            <a:ext cx="3999900" cy="27102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80" name="Google Shape;80;p18"/>
          <p:cNvSpPr txBox="1"/>
          <p:nvPr>
            <p:ph idx="2" type="body"/>
          </p:nvPr>
        </p:nvSpPr>
        <p:spPr>
          <a:xfrm>
            <a:off x="4694250" y="1919075"/>
            <a:ext cx="3999900" cy="27102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81" name="Google Shape;81;p18"/>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_COLUMN_TEXT">
  <p:cSld name="ONE_COLUMN_TEXT">
    <p:spTree>
      <p:nvGrpSpPr>
        <p:cNvPr id="82" name="Shape 82"/>
        <p:cNvGrpSpPr/>
        <p:nvPr/>
      </p:nvGrpSpPr>
      <p:grpSpPr>
        <a:xfrm>
          <a:off x="0" y="0"/>
          <a:ext cx="0" cy="0"/>
          <a:chOff x="0" y="0"/>
          <a:chExt cx="0" cy="0"/>
        </a:xfrm>
      </p:grpSpPr>
      <p:sp>
        <p:nvSpPr>
          <p:cNvPr id="83" name="Google Shape;83;p19"/>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19"/>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19"/>
          <p:cNvSpPr txBox="1"/>
          <p:nvPr>
            <p:ph type="title"/>
          </p:nvPr>
        </p:nvSpPr>
        <p:spPr>
          <a:xfrm>
            <a:off x="226078" y="357800"/>
            <a:ext cx="2808000" cy="9534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86" name="Google Shape;86;p19"/>
          <p:cNvSpPr txBox="1"/>
          <p:nvPr>
            <p:ph idx="1" type="body"/>
          </p:nvPr>
        </p:nvSpPr>
        <p:spPr>
          <a:xfrm>
            <a:off x="226075" y="1465800"/>
            <a:ext cx="2808000" cy="31635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Clr>
                <a:schemeClr val="lt1"/>
              </a:buClr>
              <a:buSzPts val="1200"/>
              <a:buChar char="●"/>
              <a:defRPr sz="1200">
                <a:solidFill>
                  <a:schemeClr val="lt1"/>
                </a:solidFill>
              </a:defRPr>
            </a:lvl1pPr>
            <a:lvl2pPr indent="-304800" lvl="1" marL="914400" rtl="0" algn="l">
              <a:lnSpc>
                <a:spcPct val="115000"/>
              </a:lnSpc>
              <a:spcBef>
                <a:spcPts val="1600"/>
              </a:spcBef>
              <a:spcAft>
                <a:spcPts val="0"/>
              </a:spcAft>
              <a:buClr>
                <a:schemeClr val="lt1"/>
              </a:buClr>
              <a:buSzPts val="1200"/>
              <a:buChar char="○"/>
              <a:defRPr sz="1200">
                <a:solidFill>
                  <a:schemeClr val="lt1"/>
                </a:solidFill>
              </a:defRPr>
            </a:lvl2pPr>
            <a:lvl3pPr indent="-304800" lvl="2" marL="1371600" rtl="0" algn="l">
              <a:lnSpc>
                <a:spcPct val="115000"/>
              </a:lnSpc>
              <a:spcBef>
                <a:spcPts val="1600"/>
              </a:spcBef>
              <a:spcAft>
                <a:spcPts val="0"/>
              </a:spcAft>
              <a:buClr>
                <a:schemeClr val="lt1"/>
              </a:buClr>
              <a:buSzPts val="1200"/>
              <a:buChar char="■"/>
              <a:defRPr sz="1200">
                <a:solidFill>
                  <a:schemeClr val="lt1"/>
                </a:solidFill>
              </a:defRPr>
            </a:lvl3pPr>
            <a:lvl4pPr indent="-304800" lvl="3" marL="1828800" rtl="0" algn="l">
              <a:lnSpc>
                <a:spcPct val="115000"/>
              </a:lnSpc>
              <a:spcBef>
                <a:spcPts val="1600"/>
              </a:spcBef>
              <a:spcAft>
                <a:spcPts val="0"/>
              </a:spcAft>
              <a:buClr>
                <a:schemeClr val="lt1"/>
              </a:buClr>
              <a:buSzPts val="1200"/>
              <a:buChar char="●"/>
              <a:defRPr sz="1200">
                <a:solidFill>
                  <a:schemeClr val="lt1"/>
                </a:solidFill>
              </a:defRPr>
            </a:lvl4pPr>
            <a:lvl5pPr indent="-304800" lvl="4" marL="2286000" rtl="0" algn="l">
              <a:lnSpc>
                <a:spcPct val="115000"/>
              </a:lnSpc>
              <a:spcBef>
                <a:spcPts val="1600"/>
              </a:spcBef>
              <a:spcAft>
                <a:spcPts val="0"/>
              </a:spcAft>
              <a:buClr>
                <a:schemeClr val="lt1"/>
              </a:buClr>
              <a:buSzPts val="1200"/>
              <a:buChar char="○"/>
              <a:defRPr sz="1200">
                <a:solidFill>
                  <a:schemeClr val="lt1"/>
                </a:solidFill>
              </a:defRPr>
            </a:lvl5pPr>
            <a:lvl6pPr indent="-304800" lvl="5" marL="2743200" rtl="0" algn="l">
              <a:lnSpc>
                <a:spcPct val="115000"/>
              </a:lnSpc>
              <a:spcBef>
                <a:spcPts val="1600"/>
              </a:spcBef>
              <a:spcAft>
                <a:spcPts val="0"/>
              </a:spcAft>
              <a:buClr>
                <a:schemeClr val="lt1"/>
              </a:buClr>
              <a:buSzPts val="1200"/>
              <a:buChar char="■"/>
              <a:defRPr sz="1200">
                <a:solidFill>
                  <a:schemeClr val="lt1"/>
                </a:solidFill>
              </a:defRPr>
            </a:lvl6pPr>
            <a:lvl7pPr indent="-304800" lvl="6" marL="3200400" rtl="0" algn="l">
              <a:lnSpc>
                <a:spcPct val="115000"/>
              </a:lnSpc>
              <a:spcBef>
                <a:spcPts val="1600"/>
              </a:spcBef>
              <a:spcAft>
                <a:spcPts val="0"/>
              </a:spcAft>
              <a:buClr>
                <a:schemeClr val="lt1"/>
              </a:buClr>
              <a:buSzPts val="1200"/>
              <a:buChar char="●"/>
              <a:defRPr sz="1200">
                <a:solidFill>
                  <a:schemeClr val="lt1"/>
                </a:solidFill>
              </a:defRPr>
            </a:lvl7pPr>
            <a:lvl8pPr indent="-304800" lvl="7" marL="3657600" rtl="0" algn="l">
              <a:lnSpc>
                <a:spcPct val="115000"/>
              </a:lnSpc>
              <a:spcBef>
                <a:spcPts val="1600"/>
              </a:spcBef>
              <a:spcAft>
                <a:spcPts val="0"/>
              </a:spcAft>
              <a:buClr>
                <a:schemeClr val="lt1"/>
              </a:buClr>
              <a:buSzPts val="1200"/>
              <a:buChar char="○"/>
              <a:defRPr sz="1200">
                <a:solidFill>
                  <a:schemeClr val="lt1"/>
                </a:solidFill>
              </a:defRPr>
            </a:lvl8pPr>
            <a:lvl9pPr indent="-304800" lvl="8" marL="4114800" rtl="0" algn="l">
              <a:lnSpc>
                <a:spcPct val="115000"/>
              </a:lnSpc>
              <a:spcBef>
                <a:spcPts val="1600"/>
              </a:spcBef>
              <a:spcAft>
                <a:spcPts val="1600"/>
              </a:spcAft>
              <a:buClr>
                <a:schemeClr val="lt1"/>
              </a:buClr>
              <a:buSzPts val="1200"/>
              <a:buChar char="■"/>
              <a:defRPr sz="1200">
                <a:solidFill>
                  <a:schemeClr val="lt1"/>
                </a:solidFill>
              </a:defRPr>
            </a:lvl9pPr>
          </a:lstStyle>
          <a:p/>
        </p:txBody>
      </p:sp>
      <p:sp>
        <p:nvSpPr>
          <p:cNvPr id="87" name="Google Shape;87;p19"/>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
  <p:cSld name="MAIN_POINT">
    <p:spTree>
      <p:nvGrpSpPr>
        <p:cNvPr id="88" name="Shape 88"/>
        <p:cNvGrpSpPr/>
        <p:nvPr/>
      </p:nvGrpSpPr>
      <p:grpSpPr>
        <a:xfrm>
          <a:off x="0" y="0"/>
          <a:ext cx="0" cy="0"/>
          <a:chOff x="0" y="0"/>
          <a:chExt cx="0" cy="0"/>
        </a:xfrm>
      </p:grpSpPr>
      <p:sp>
        <p:nvSpPr>
          <p:cNvPr id="89" name="Google Shape;89;p20"/>
          <p:cNvSpPr txBox="1"/>
          <p:nvPr>
            <p:ph type="title"/>
          </p:nvPr>
        </p:nvSpPr>
        <p:spPr>
          <a:xfrm>
            <a:off x="490250" y="488250"/>
            <a:ext cx="62271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6000"/>
              <a:buNone/>
              <a:defRPr sz="6000"/>
            </a:lvl1pPr>
            <a:lvl2pPr lvl="1" rtl="0" algn="l">
              <a:lnSpc>
                <a:spcPct val="100000"/>
              </a:lnSpc>
              <a:spcBef>
                <a:spcPts val="0"/>
              </a:spcBef>
              <a:spcAft>
                <a:spcPts val="0"/>
              </a:spcAft>
              <a:buSzPts val="6000"/>
              <a:buNone/>
              <a:defRPr sz="6000"/>
            </a:lvl2pPr>
            <a:lvl3pPr lvl="2" rtl="0" algn="l">
              <a:lnSpc>
                <a:spcPct val="100000"/>
              </a:lnSpc>
              <a:spcBef>
                <a:spcPts val="0"/>
              </a:spcBef>
              <a:spcAft>
                <a:spcPts val="0"/>
              </a:spcAft>
              <a:buSzPts val="6000"/>
              <a:buNone/>
              <a:defRPr sz="6000"/>
            </a:lvl3pPr>
            <a:lvl4pPr lvl="3" rtl="0" algn="l">
              <a:lnSpc>
                <a:spcPct val="100000"/>
              </a:lnSpc>
              <a:spcBef>
                <a:spcPts val="0"/>
              </a:spcBef>
              <a:spcAft>
                <a:spcPts val="0"/>
              </a:spcAft>
              <a:buSzPts val="6000"/>
              <a:buNone/>
              <a:defRPr sz="6000"/>
            </a:lvl4pPr>
            <a:lvl5pPr lvl="4" rtl="0" algn="l">
              <a:lnSpc>
                <a:spcPct val="100000"/>
              </a:lnSpc>
              <a:spcBef>
                <a:spcPts val="0"/>
              </a:spcBef>
              <a:spcAft>
                <a:spcPts val="0"/>
              </a:spcAft>
              <a:buSzPts val="6000"/>
              <a:buNone/>
              <a:defRPr sz="6000"/>
            </a:lvl5pPr>
            <a:lvl6pPr lvl="5" rtl="0" algn="l">
              <a:lnSpc>
                <a:spcPct val="100000"/>
              </a:lnSpc>
              <a:spcBef>
                <a:spcPts val="0"/>
              </a:spcBef>
              <a:spcAft>
                <a:spcPts val="0"/>
              </a:spcAft>
              <a:buSzPts val="6000"/>
              <a:buNone/>
              <a:defRPr sz="6000"/>
            </a:lvl6pPr>
            <a:lvl7pPr lvl="6" rtl="0" algn="l">
              <a:lnSpc>
                <a:spcPct val="100000"/>
              </a:lnSpc>
              <a:spcBef>
                <a:spcPts val="0"/>
              </a:spcBef>
              <a:spcAft>
                <a:spcPts val="0"/>
              </a:spcAft>
              <a:buSzPts val="6000"/>
              <a:buNone/>
              <a:defRPr sz="6000"/>
            </a:lvl7pPr>
            <a:lvl8pPr lvl="7" rtl="0" algn="l">
              <a:lnSpc>
                <a:spcPct val="100000"/>
              </a:lnSpc>
              <a:spcBef>
                <a:spcPts val="0"/>
              </a:spcBef>
              <a:spcAft>
                <a:spcPts val="0"/>
              </a:spcAft>
              <a:buSzPts val="6000"/>
              <a:buNone/>
              <a:defRPr sz="6000"/>
            </a:lvl8pPr>
            <a:lvl9pPr lvl="8" rtl="0" algn="l">
              <a:lnSpc>
                <a:spcPct val="100000"/>
              </a:lnSpc>
              <a:spcBef>
                <a:spcPts val="0"/>
              </a:spcBef>
              <a:spcAft>
                <a:spcPts val="0"/>
              </a:spcAft>
              <a:buSzPts val="6000"/>
              <a:buNone/>
              <a:defRPr sz="6000"/>
            </a:lvl9pPr>
          </a:lstStyle>
          <a:p/>
        </p:txBody>
      </p:sp>
      <p:sp>
        <p:nvSpPr>
          <p:cNvPr id="90" name="Google Shape;90;p20"/>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TITLE_AND_DESCRIPTION">
  <p:cSld name="SECTION_TITLE_AND_DESCRIPTION">
    <p:spTree>
      <p:nvGrpSpPr>
        <p:cNvPr id="91" name="Shape 91"/>
        <p:cNvGrpSpPr/>
        <p:nvPr/>
      </p:nvGrpSpPr>
      <p:grpSpPr>
        <a:xfrm>
          <a:off x="0" y="0"/>
          <a:ext cx="0" cy="0"/>
          <a:chOff x="0" y="0"/>
          <a:chExt cx="0" cy="0"/>
        </a:xfrm>
      </p:grpSpPr>
      <p:sp>
        <p:nvSpPr>
          <p:cNvPr id="92" name="Google Shape;92;p21"/>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21"/>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2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2"/>
              </a:buClr>
              <a:buSzPts val="4200"/>
              <a:buNone/>
              <a:defRPr sz="4200">
                <a:solidFill>
                  <a:schemeClr val="dk2"/>
                </a:solidFill>
              </a:defRPr>
            </a:lvl1pPr>
            <a:lvl2pPr lvl="1" rtl="0" algn="ctr">
              <a:lnSpc>
                <a:spcPct val="100000"/>
              </a:lnSpc>
              <a:spcBef>
                <a:spcPts val="0"/>
              </a:spcBef>
              <a:spcAft>
                <a:spcPts val="0"/>
              </a:spcAft>
              <a:buClr>
                <a:schemeClr val="dk2"/>
              </a:buClr>
              <a:buSzPts val="4200"/>
              <a:buNone/>
              <a:defRPr sz="4200">
                <a:solidFill>
                  <a:schemeClr val="dk2"/>
                </a:solidFill>
              </a:defRPr>
            </a:lvl2pPr>
            <a:lvl3pPr lvl="2" rtl="0" algn="ctr">
              <a:lnSpc>
                <a:spcPct val="100000"/>
              </a:lnSpc>
              <a:spcBef>
                <a:spcPts val="0"/>
              </a:spcBef>
              <a:spcAft>
                <a:spcPts val="0"/>
              </a:spcAft>
              <a:buClr>
                <a:schemeClr val="dk2"/>
              </a:buClr>
              <a:buSzPts val="4200"/>
              <a:buNone/>
              <a:defRPr sz="4200">
                <a:solidFill>
                  <a:schemeClr val="dk2"/>
                </a:solidFill>
              </a:defRPr>
            </a:lvl3pPr>
            <a:lvl4pPr lvl="3" rtl="0" algn="ctr">
              <a:lnSpc>
                <a:spcPct val="100000"/>
              </a:lnSpc>
              <a:spcBef>
                <a:spcPts val="0"/>
              </a:spcBef>
              <a:spcAft>
                <a:spcPts val="0"/>
              </a:spcAft>
              <a:buClr>
                <a:schemeClr val="dk2"/>
              </a:buClr>
              <a:buSzPts val="4200"/>
              <a:buNone/>
              <a:defRPr sz="4200">
                <a:solidFill>
                  <a:schemeClr val="dk2"/>
                </a:solidFill>
              </a:defRPr>
            </a:lvl4pPr>
            <a:lvl5pPr lvl="4" rtl="0" algn="ctr">
              <a:lnSpc>
                <a:spcPct val="100000"/>
              </a:lnSpc>
              <a:spcBef>
                <a:spcPts val="0"/>
              </a:spcBef>
              <a:spcAft>
                <a:spcPts val="0"/>
              </a:spcAft>
              <a:buClr>
                <a:schemeClr val="dk2"/>
              </a:buClr>
              <a:buSzPts val="4200"/>
              <a:buNone/>
              <a:defRPr sz="4200">
                <a:solidFill>
                  <a:schemeClr val="dk2"/>
                </a:solidFill>
              </a:defRPr>
            </a:lvl5pPr>
            <a:lvl6pPr lvl="5" rtl="0" algn="ctr">
              <a:lnSpc>
                <a:spcPct val="100000"/>
              </a:lnSpc>
              <a:spcBef>
                <a:spcPts val="0"/>
              </a:spcBef>
              <a:spcAft>
                <a:spcPts val="0"/>
              </a:spcAft>
              <a:buClr>
                <a:schemeClr val="dk2"/>
              </a:buClr>
              <a:buSzPts val="4200"/>
              <a:buNone/>
              <a:defRPr sz="4200">
                <a:solidFill>
                  <a:schemeClr val="dk2"/>
                </a:solidFill>
              </a:defRPr>
            </a:lvl6pPr>
            <a:lvl7pPr lvl="6" rtl="0" algn="ctr">
              <a:lnSpc>
                <a:spcPct val="100000"/>
              </a:lnSpc>
              <a:spcBef>
                <a:spcPts val="0"/>
              </a:spcBef>
              <a:spcAft>
                <a:spcPts val="0"/>
              </a:spcAft>
              <a:buClr>
                <a:schemeClr val="dk2"/>
              </a:buClr>
              <a:buSzPts val="4200"/>
              <a:buNone/>
              <a:defRPr sz="4200">
                <a:solidFill>
                  <a:schemeClr val="dk2"/>
                </a:solidFill>
              </a:defRPr>
            </a:lvl7pPr>
            <a:lvl8pPr lvl="7" rtl="0" algn="ctr">
              <a:lnSpc>
                <a:spcPct val="100000"/>
              </a:lnSpc>
              <a:spcBef>
                <a:spcPts val="0"/>
              </a:spcBef>
              <a:spcAft>
                <a:spcPts val="0"/>
              </a:spcAft>
              <a:buClr>
                <a:schemeClr val="dk2"/>
              </a:buClr>
              <a:buSzPts val="4200"/>
              <a:buNone/>
              <a:defRPr sz="4200">
                <a:solidFill>
                  <a:schemeClr val="dk2"/>
                </a:solidFill>
              </a:defRPr>
            </a:lvl8pPr>
            <a:lvl9pPr lvl="8" rtl="0" algn="ctr">
              <a:lnSpc>
                <a:spcPct val="100000"/>
              </a:lnSpc>
              <a:spcBef>
                <a:spcPts val="0"/>
              </a:spcBef>
              <a:spcAft>
                <a:spcPts val="0"/>
              </a:spcAft>
              <a:buClr>
                <a:schemeClr val="dk2"/>
              </a:buClr>
              <a:buSzPts val="4200"/>
              <a:buNone/>
              <a:defRPr sz="4200">
                <a:solidFill>
                  <a:schemeClr val="dk2"/>
                </a:solidFill>
              </a:defRPr>
            </a:lvl9pPr>
          </a:lstStyle>
          <a:p/>
        </p:txBody>
      </p:sp>
      <p:sp>
        <p:nvSpPr>
          <p:cNvPr id="95" name="Google Shape;95;p21"/>
          <p:cNvSpPr txBox="1"/>
          <p:nvPr>
            <p:ph idx="1" type="subTitle"/>
          </p:nvPr>
        </p:nvSpPr>
        <p:spPr>
          <a:xfrm>
            <a:off x="265500" y="2779467"/>
            <a:ext cx="40452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6" name="Google Shape;96;p21"/>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Clr>
                <a:schemeClr val="lt1"/>
              </a:buClr>
              <a:buSzPts val="1800"/>
              <a:buChar char="●"/>
              <a:defRPr>
                <a:solidFill>
                  <a:schemeClr val="lt1"/>
                </a:solidFill>
              </a:defRPr>
            </a:lvl1pPr>
            <a:lvl2pPr indent="-317500" lvl="1" marL="914400" rtl="0" algn="l">
              <a:lnSpc>
                <a:spcPct val="115000"/>
              </a:lnSpc>
              <a:spcBef>
                <a:spcPts val="1600"/>
              </a:spcBef>
              <a:spcAft>
                <a:spcPts val="0"/>
              </a:spcAft>
              <a:buClr>
                <a:schemeClr val="lt1"/>
              </a:buClr>
              <a:buSzPts val="1400"/>
              <a:buChar char="○"/>
              <a:defRPr>
                <a:solidFill>
                  <a:schemeClr val="lt1"/>
                </a:solidFill>
              </a:defRPr>
            </a:lvl2pPr>
            <a:lvl3pPr indent="-317500" lvl="2" marL="1371600" rtl="0" algn="l">
              <a:lnSpc>
                <a:spcPct val="115000"/>
              </a:lnSpc>
              <a:spcBef>
                <a:spcPts val="1600"/>
              </a:spcBef>
              <a:spcAft>
                <a:spcPts val="0"/>
              </a:spcAft>
              <a:buClr>
                <a:schemeClr val="lt1"/>
              </a:buClr>
              <a:buSzPts val="1400"/>
              <a:buChar char="■"/>
              <a:defRPr>
                <a:solidFill>
                  <a:schemeClr val="lt1"/>
                </a:solidFill>
              </a:defRPr>
            </a:lvl3pPr>
            <a:lvl4pPr indent="-317500" lvl="3" marL="1828800" rtl="0" algn="l">
              <a:lnSpc>
                <a:spcPct val="115000"/>
              </a:lnSpc>
              <a:spcBef>
                <a:spcPts val="1600"/>
              </a:spcBef>
              <a:spcAft>
                <a:spcPts val="0"/>
              </a:spcAft>
              <a:buClr>
                <a:schemeClr val="lt1"/>
              </a:buClr>
              <a:buSzPts val="1400"/>
              <a:buChar char="●"/>
              <a:defRPr>
                <a:solidFill>
                  <a:schemeClr val="lt1"/>
                </a:solidFill>
              </a:defRPr>
            </a:lvl4pPr>
            <a:lvl5pPr indent="-317500" lvl="4" marL="2286000" rtl="0" algn="l">
              <a:lnSpc>
                <a:spcPct val="115000"/>
              </a:lnSpc>
              <a:spcBef>
                <a:spcPts val="1600"/>
              </a:spcBef>
              <a:spcAft>
                <a:spcPts val="0"/>
              </a:spcAft>
              <a:buClr>
                <a:schemeClr val="lt1"/>
              </a:buClr>
              <a:buSzPts val="1400"/>
              <a:buChar char="○"/>
              <a:defRPr>
                <a:solidFill>
                  <a:schemeClr val="lt1"/>
                </a:solidFill>
              </a:defRPr>
            </a:lvl5pPr>
            <a:lvl6pPr indent="-317500" lvl="5" marL="2743200" rtl="0" algn="l">
              <a:lnSpc>
                <a:spcPct val="115000"/>
              </a:lnSpc>
              <a:spcBef>
                <a:spcPts val="1600"/>
              </a:spcBef>
              <a:spcAft>
                <a:spcPts val="0"/>
              </a:spcAft>
              <a:buClr>
                <a:schemeClr val="lt1"/>
              </a:buClr>
              <a:buSzPts val="1400"/>
              <a:buChar char="■"/>
              <a:defRPr>
                <a:solidFill>
                  <a:schemeClr val="lt1"/>
                </a:solidFill>
              </a:defRPr>
            </a:lvl6pPr>
            <a:lvl7pPr indent="-317500" lvl="6" marL="3200400" rtl="0" algn="l">
              <a:lnSpc>
                <a:spcPct val="115000"/>
              </a:lnSpc>
              <a:spcBef>
                <a:spcPts val="1600"/>
              </a:spcBef>
              <a:spcAft>
                <a:spcPts val="0"/>
              </a:spcAft>
              <a:buClr>
                <a:schemeClr val="lt1"/>
              </a:buClr>
              <a:buSzPts val="1400"/>
              <a:buChar char="●"/>
              <a:defRPr>
                <a:solidFill>
                  <a:schemeClr val="lt1"/>
                </a:solidFill>
              </a:defRPr>
            </a:lvl7pPr>
            <a:lvl8pPr indent="-317500" lvl="7" marL="3657600" rtl="0" algn="l">
              <a:lnSpc>
                <a:spcPct val="115000"/>
              </a:lnSpc>
              <a:spcBef>
                <a:spcPts val="1600"/>
              </a:spcBef>
              <a:spcAft>
                <a:spcPts val="0"/>
              </a:spcAft>
              <a:buClr>
                <a:schemeClr val="lt1"/>
              </a:buClr>
              <a:buSzPts val="1400"/>
              <a:buChar char="○"/>
              <a:defRPr>
                <a:solidFill>
                  <a:schemeClr val="lt1"/>
                </a:solidFill>
              </a:defRPr>
            </a:lvl8pPr>
            <a:lvl9pPr indent="-317500" lvl="8" marL="4114800" rtl="0" algn="l">
              <a:lnSpc>
                <a:spcPct val="115000"/>
              </a:lnSpc>
              <a:spcBef>
                <a:spcPts val="1600"/>
              </a:spcBef>
              <a:spcAft>
                <a:spcPts val="1600"/>
              </a:spcAft>
              <a:buClr>
                <a:schemeClr val="lt1"/>
              </a:buClr>
              <a:buSzPts val="1400"/>
              <a:buChar char="■"/>
              <a:defRPr>
                <a:solidFill>
                  <a:schemeClr val="lt1"/>
                </a:solidFill>
              </a:defRPr>
            </a:lvl9pPr>
          </a:lstStyle>
          <a:p/>
        </p:txBody>
      </p:sp>
      <p:sp>
        <p:nvSpPr>
          <p:cNvPr id="97" name="Google Shape;97;p2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_ONLY">
  <p:cSld name="CAPTION_ONLY">
    <p:spTree>
      <p:nvGrpSpPr>
        <p:cNvPr id="98" name="Shape 98"/>
        <p:cNvGrpSpPr/>
        <p:nvPr/>
      </p:nvGrpSpPr>
      <p:grpSpPr>
        <a:xfrm>
          <a:off x="0" y="0"/>
          <a:ext cx="0" cy="0"/>
          <a:chOff x="0" y="0"/>
          <a:chExt cx="0" cy="0"/>
        </a:xfrm>
      </p:grpSpPr>
      <p:sp>
        <p:nvSpPr>
          <p:cNvPr id="99" name="Google Shape;99;p22"/>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22"/>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22"/>
          <p:cNvSpPr txBox="1"/>
          <p:nvPr>
            <p:ph idx="1" type="body"/>
          </p:nvPr>
        </p:nvSpPr>
        <p:spPr>
          <a:xfrm>
            <a:off x="57150" y="4696825"/>
            <a:ext cx="8382000" cy="4467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Clr>
                <a:schemeClr val="lt1"/>
              </a:buClr>
              <a:buSzPts val="1200"/>
              <a:buNone/>
              <a:defRPr sz="1200">
                <a:solidFill>
                  <a:schemeClr val="lt1"/>
                </a:solidFill>
              </a:defRPr>
            </a:lvl1pPr>
          </a:lstStyle>
          <a:p/>
        </p:txBody>
      </p:sp>
      <p:sp>
        <p:nvSpPr>
          <p:cNvPr id="102" name="Google Shape;102;p22"/>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_NUMBER">
  <p:cSld name="BIG_NUMBER">
    <p:bg>
      <p:bgPr>
        <a:solidFill>
          <a:schemeClr val="accent4"/>
        </a:solidFill>
      </p:bgPr>
    </p:bg>
    <p:spTree>
      <p:nvGrpSpPr>
        <p:cNvPr id="103" name="Shape 103"/>
        <p:cNvGrpSpPr/>
        <p:nvPr/>
      </p:nvGrpSpPr>
      <p:grpSpPr>
        <a:xfrm>
          <a:off x="0" y="0"/>
          <a:ext cx="0" cy="0"/>
          <a:chOff x="0" y="0"/>
          <a:chExt cx="0" cy="0"/>
        </a:xfrm>
      </p:grpSpPr>
      <p:sp>
        <p:nvSpPr>
          <p:cNvPr id="104" name="Google Shape;104;p23"/>
          <p:cNvSpPr txBox="1"/>
          <p:nvPr>
            <p:ph hasCustomPrompt="1" type="title"/>
          </p:nvPr>
        </p:nvSpPr>
        <p:spPr>
          <a:xfrm>
            <a:off x="475500" y="1258525"/>
            <a:ext cx="8222100" cy="1963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2"/>
              </a:buClr>
              <a:buSzPts val="12000"/>
              <a:buNone/>
              <a:defRPr sz="12000">
                <a:solidFill>
                  <a:schemeClr val="dk2"/>
                </a:solidFill>
              </a:defRPr>
            </a:lvl1pPr>
            <a:lvl2pPr lvl="1" rtl="0" algn="ctr">
              <a:lnSpc>
                <a:spcPct val="100000"/>
              </a:lnSpc>
              <a:spcBef>
                <a:spcPts val="0"/>
              </a:spcBef>
              <a:spcAft>
                <a:spcPts val="0"/>
              </a:spcAft>
              <a:buClr>
                <a:schemeClr val="dk2"/>
              </a:buClr>
              <a:buSzPts val="12000"/>
              <a:buNone/>
              <a:defRPr sz="12000">
                <a:solidFill>
                  <a:schemeClr val="dk2"/>
                </a:solidFill>
              </a:defRPr>
            </a:lvl2pPr>
            <a:lvl3pPr lvl="2" rtl="0" algn="ctr">
              <a:lnSpc>
                <a:spcPct val="100000"/>
              </a:lnSpc>
              <a:spcBef>
                <a:spcPts val="0"/>
              </a:spcBef>
              <a:spcAft>
                <a:spcPts val="0"/>
              </a:spcAft>
              <a:buClr>
                <a:schemeClr val="dk2"/>
              </a:buClr>
              <a:buSzPts val="12000"/>
              <a:buNone/>
              <a:defRPr sz="12000">
                <a:solidFill>
                  <a:schemeClr val="dk2"/>
                </a:solidFill>
              </a:defRPr>
            </a:lvl3pPr>
            <a:lvl4pPr lvl="3" rtl="0" algn="ctr">
              <a:lnSpc>
                <a:spcPct val="100000"/>
              </a:lnSpc>
              <a:spcBef>
                <a:spcPts val="0"/>
              </a:spcBef>
              <a:spcAft>
                <a:spcPts val="0"/>
              </a:spcAft>
              <a:buClr>
                <a:schemeClr val="dk2"/>
              </a:buClr>
              <a:buSzPts val="12000"/>
              <a:buNone/>
              <a:defRPr sz="12000">
                <a:solidFill>
                  <a:schemeClr val="dk2"/>
                </a:solidFill>
              </a:defRPr>
            </a:lvl4pPr>
            <a:lvl5pPr lvl="4" rtl="0" algn="ctr">
              <a:lnSpc>
                <a:spcPct val="100000"/>
              </a:lnSpc>
              <a:spcBef>
                <a:spcPts val="0"/>
              </a:spcBef>
              <a:spcAft>
                <a:spcPts val="0"/>
              </a:spcAft>
              <a:buClr>
                <a:schemeClr val="dk2"/>
              </a:buClr>
              <a:buSzPts val="12000"/>
              <a:buNone/>
              <a:defRPr sz="12000">
                <a:solidFill>
                  <a:schemeClr val="dk2"/>
                </a:solidFill>
              </a:defRPr>
            </a:lvl5pPr>
            <a:lvl6pPr lvl="5" rtl="0" algn="ctr">
              <a:lnSpc>
                <a:spcPct val="100000"/>
              </a:lnSpc>
              <a:spcBef>
                <a:spcPts val="0"/>
              </a:spcBef>
              <a:spcAft>
                <a:spcPts val="0"/>
              </a:spcAft>
              <a:buClr>
                <a:schemeClr val="dk2"/>
              </a:buClr>
              <a:buSzPts val="12000"/>
              <a:buNone/>
              <a:defRPr sz="12000">
                <a:solidFill>
                  <a:schemeClr val="dk2"/>
                </a:solidFill>
              </a:defRPr>
            </a:lvl6pPr>
            <a:lvl7pPr lvl="6" rtl="0" algn="ctr">
              <a:lnSpc>
                <a:spcPct val="100000"/>
              </a:lnSpc>
              <a:spcBef>
                <a:spcPts val="0"/>
              </a:spcBef>
              <a:spcAft>
                <a:spcPts val="0"/>
              </a:spcAft>
              <a:buClr>
                <a:schemeClr val="dk2"/>
              </a:buClr>
              <a:buSzPts val="12000"/>
              <a:buNone/>
              <a:defRPr sz="12000">
                <a:solidFill>
                  <a:schemeClr val="dk2"/>
                </a:solidFill>
              </a:defRPr>
            </a:lvl7pPr>
            <a:lvl8pPr lvl="7" rtl="0" algn="ctr">
              <a:lnSpc>
                <a:spcPct val="100000"/>
              </a:lnSpc>
              <a:spcBef>
                <a:spcPts val="0"/>
              </a:spcBef>
              <a:spcAft>
                <a:spcPts val="0"/>
              </a:spcAft>
              <a:buClr>
                <a:schemeClr val="dk2"/>
              </a:buClr>
              <a:buSzPts val="12000"/>
              <a:buNone/>
              <a:defRPr sz="12000">
                <a:solidFill>
                  <a:schemeClr val="dk2"/>
                </a:solidFill>
              </a:defRPr>
            </a:lvl8pPr>
            <a:lvl9pPr lvl="8" rtl="0" algn="ctr">
              <a:lnSpc>
                <a:spcPct val="100000"/>
              </a:lnSpc>
              <a:spcBef>
                <a:spcPts val="0"/>
              </a:spcBef>
              <a:spcAft>
                <a:spcPts val="0"/>
              </a:spcAft>
              <a:buClr>
                <a:schemeClr val="dk2"/>
              </a:buClr>
              <a:buSzPts val="12000"/>
              <a:buNone/>
              <a:defRPr sz="12000">
                <a:solidFill>
                  <a:schemeClr val="dk2"/>
                </a:solidFill>
              </a:defRPr>
            </a:lvl9pPr>
          </a:lstStyle>
          <a:p>
            <a:r>
              <a:t>xx%</a:t>
            </a:r>
          </a:p>
        </p:txBody>
      </p:sp>
      <p:sp>
        <p:nvSpPr>
          <p:cNvPr id="105" name="Google Shape;105;p23"/>
          <p:cNvSpPr txBox="1"/>
          <p:nvPr>
            <p:ph idx="1" type="body"/>
          </p:nvPr>
        </p:nvSpPr>
        <p:spPr>
          <a:xfrm>
            <a:off x="475500" y="3304625"/>
            <a:ext cx="82221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106" name="Google Shape;106;p23"/>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theme" Target="../theme/theme3.xml"/><Relationship Id="rId10" Type="http://schemas.openxmlformats.org/officeDocument/2006/relationships/slideLayout" Target="../slideLayouts/slideLayout2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2pPr>
            <a:lvl3pPr lvl="2"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3pPr>
            <a:lvl4pPr lvl="3"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4pPr>
            <a:lvl5pPr lvl="4"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5pPr>
            <a:lvl6pPr lvl="5"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6pPr>
            <a:lvl7pPr lvl="6"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7pPr>
            <a:lvl8pPr lvl="7"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8pPr>
            <a:lvl9pPr lvl="8"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9pPr>
          </a:lstStyle>
          <a:p/>
        </p:txBody>
      </p:sp>
      <p:sp>
        <p:nvSpPr>
          <p:cNvPr id="52" name="Google Shape;52;p13"/>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rtl="0" algn="l">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53" name="Google Shape;53;p13"/>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hyperlink" Target="https://peters.co.uk/100-books-for-every-year-group-primary" TargetMode="External"/><Relationship Id="rId4" Type="http://schemas.openxmlformats.org/officeDocument/2006/relationships/hyperlink" Target="https://shop.scholastic.co.uk/reading-spine" TargetMode="External"/><Relationship Id="rId10" Type="http://schemas.openxmlformats.org/officeDocument/2006/relationships/hyperlink" Target="https://www.booksfortopics.com/branching-out" TargetMode="External"/><Relationship Id="rId9" Type="http://schemas.openxmlformats.org/officeDocument/2006/relationships/hyperlink" Target="https://www.booksfortopics.com/year-6" TargetMode="External"/><Relationship Id="rId5" Type="http://schemas.openxmlformats.org/officeDocument/2006/relationships/hyperlink" Target="https://schoolreadinglist.co.uk/category/reading-lists-for-ks2-school-pupils/" TargetMode="External"/><Relationship Id="rId6" Type="http://schemas.openxmlformats.org/officeDocument/2006/relationships/hyperlink" Target="https://www.booksfortopics.com/year-3" TargetMode="External"/><Relationship Id="rId7" Type="http://schemas.openxmlformats.org/officeDocument/2006/relationships/hyperlink" Target="https://www.booksfortopics.com/year-4" TargetMode="External"/><Relationship Id="rId8" Type="http://schemas.openxmlformats.org/officeDocument/2006/relationships/hyperlink" Target="https://www.booksfortopics.com/year-5"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hyperlink" Target="https://www.gov.uk/government/publications/national-curriculum-in-england-english-programmes-of-study/national-curriculum-in-england-english-programmes-of-study#years-5-and-6-programme-of-study" TargetMode="External"/><Relationship Id="rId4" Type="http://schemas.openxmlformats.org/officeDocument/2006/relationships/image" Target="../media/image4.jpg"/><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2.png"/><Relationship Id="rId7" Type="http://schemas.openxmlformats.org/officeDocument/2006/relationships/image" Target="../media/image7.png"/><Relationship Id="rId8"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GB">
                <a:latin typeface="Comic Sans MS"/>
                <a:ea typeface="Comic Sans MS"/>
                <a:cs typeface="Comic Sans MS"/>
                <a:sym typeface="Comic Sans MS"/>
              </a:rPr>
              <a:t>KS2 Reading Workshop - 11.10.22</a:t>
            </a:r>
            <a:endParaRPr>
              <a:latin typeface="Comic Sans MS"/>
              <a:ea typeface="Comic Sans MS"/>
              <a:cs typeface="Comic Sans MS"/>
              <a:sym typeface="Comic Sans MS"/>
            </a:endParaRPr>
          </a:p>
        </p:txBody>
      </p:sp>
      <p:pic>
        <p:nvPicPr>
          <p:cNvPr descr="A picture containing drawing, sign  Description automatically generated" id="112" name="Google Shape;112;p24"/>
          <p:cNvPicPr preferRelativeResize="0"/>
          <p:nvPr/>
        </p:nvPicPr>
        <p:blipFill rotWithShape="1">
          <a:blip r:embed="rId3">
            <a:alphaModFix/>
          </a:blip>
          <a:srcRect b="0" l="0" r="0" t="0"/>
          <a:stretch/>
        </p:blipFill>
        <p:spPr>
          <a:xfrm>
            <a:off x="7736396" y="125799"/>
            <a:ext cx="1325929" cy="1504600"/>
          </a:xfrm>
          <a:prstGeom prst="rect">
            <a:avLst/>
          </a:prstGeom>
          <a:noFill/>
          <a:ln>
            <a:noFill/>
          </a:ln>
        </p:spPr>
      </p:pic>
      <p:sp>
        <p:nvSpPr>
          <p:cNvPr id="113" name="Google Shape;113;p24"/>
          <p:cNvSpPr txBox="1"/>
          <p:nvPr/>
        </p:nvSpPr>
        <p:spPr>
          <a:xfrm>
            <a:off x="393300" y="1851750"/>
            <a:ext cx="8455800" cy="2493600"/>
          </a:xfrm>
          <a:prstGeom prst="rect">
            <a:avLst/>
          </a:prstGeom>
          <a:noFill/>
          <a:ln>
            <a:noFill/>
          </a:ln>
        </p:spPr>
        <p:txBody>
          <a:bodyPr anchorCtr="0" anchor="t" bIns="91425" lIns="91425" spcFirstLastPara="1" rIns="91425" wrap="square" tIns="91425">
            <a:spAutoFit/>
          </a:bodyPr>
          <a:lstStyle/>
          <a:p>
            <a:pPr indent="-387350" lvl="0" marL="457200" rtl="0" algn="l">
              <a:spcBef>
                <a:spcPts val="0"/>
              </a:spcBef>
              <a:spcAft>
                <a:spcPts val="0"/>
              </a:spcAft>
              <a:buSzPts val="2500"/>
              <a:buFont typeface="Comic Sans MS"/>
              <a:buAutoNum type="arabicPeriod"/>
            </a:pPr>
            <a:r>
              <a:rPr lang="en-GB" sz="2500">
                <a:latin typeface="Comic Sans MS"/>
                <a:ea typeface="Comic Sans MS"/>
                <a:cs typeface="Comic Sans MS"/>
                <a:sym typeface="Comic Sans MS"/>
              </a:rPr>
              <a:t>Priorities in KS2</a:t>
            </a:r>
            <a:endParaRPr sz="2500">
              <a:latin typeface="Comic Sans MS"/>
              <a:ea typeface="Comic Sans MS"/>
              <a:cs typeface="Comic Sans MS"/>
              <a:sym typeface="Comic Sans MS"/>
            </a:endParaRPr>
          </a:p>
          <a:p>
            <a:pPr indent="-387350" lvl="0" marL="457200" rtl="0" algn="l">
              <a:spcBef>
                <a:spcPts val="0"/>
              </a:spcBef>
              <a:spcAft>
                <a:spcPts val="0"/>
              </a:spcAft>
              <a:buSzPts val="2500"/>
              <a:buFont typeface="Comic Sans MS"/>
              <a:buAutoNum type="arabicPeriod"/>
            </a:pPr>
            <a:r>
              <a:rPr lang="en-GB" sz="2500">
                <a:latin typeface="Comic Sans MS"/>
                <a:ea typeface="Comic Sans MS"/>
                <a:cs typeface="Comic Sans MS"/>
                <a:sym typeface="Comic Sans MS"/>
              </a:rPr>
              <a:t>Teaching Structure</a:t>
            </a:r>
            <a:endParaRPr sz="2500">
              <a:latin typeface="Comic Sans MS"/>
              <a:ea typeface="Comic Sans MS"/>
              <a:cs typeface="Comic Sans MS"/>
              <a:sym typeface="Comic Sans MS"/>
            </a:endParaRPr>
          </a:p>
          <a:p>
            <a:pPr indent="-387350" lvl="0" marL="457200" rtl="0" algn="l">
              <a:spcBef>
                <a:spcPts val="0"/>
              </a:spcBef>
              <a:spcAft>
                <a:spcPts val="0"/>
              </a:spcAft>
              <a:buSzPts val="2500"/>
              <a:buFont typeface="Comic Sans MS"/>
              <a:buAutoNum type="arabicPeriod"/>
            </a:pPr>
            <a:r>
              <a:rPr lang="en-GB" sz="2500">
                <a:latin typeface="Comic Sans MS"/>
                <a:ea typeface="Comic Sans MS"/>
                <a:cs typeface="Comic Sans MS"/>
                <a:sym typeface="Comic Sans MS"/>
              </a:rPr>
              <a:t>Home-School Expectations</a:t>
            </a:r>
            <a:endParaRPr sz="2500">
              <a:latin typeface="Comic Sans MS"/>
              <a:ea typeface="Comic Sans MS"/>
              <a:cs typeface="Comic Sans MS"/>
              <a:sym typeface="Comic Sans MS"/>
            </a:endParaRPr>
          </a:p>
          <a:p>
            <a:pPr indent="-387350" lvl="0" marL="457200" rtl="0" algn="l">
              <a:spcBef>
                <a:spcPts val="0"/>
              </a:spcBef>
              <a:spcAft>
                <a:spcPts val="0"/>
              </a:spcAft>
              <a:buSzPts val="2500"/>
              <a:buFont typeface="Comic Sans MS"/>
              <a:buAutoNum type="arabicPeriod"/>
            </a:pPr>
            <a:r>
              <a:rPr lang="en-GB" sz="2500">
                <a:latin typeface="Comic Sans MS"/>
                <a:ea typeface="Comic Sans MS"/>
                <a:cs typeface="Comic Sans MS"/>
                <a:sym typeface="Comic Sans MS"/>
              </a:rPr>
              <a:t>Levelled Books</a:t>
            </a:r>
            <a:endParaRPr sz="2500">
              <a:latin typeface="Comic Sans MS"/>
              <a:ea typeface="Comic Sans MS"/>
              <a:cs typeface="Comic Sans MS"/>
              <a:sym typeface="Comic Sans MS"/>
            </a:endParaRPr>
          </a:p>
          <a:p>
            <a:pPr indent="-387350" lvl="0" marL="457200" rtl="0" algn="l">
              <a:spcBef>
                <a:spcPts val="0"/>
              </a:spcBef>
              <a:spcAft>
                <a:spcPts val="0"/>
              </a:spcAft>
              <a:buSzPts val="2500"/>
              <a:buFont typeface="Comic Sans MS"/>
              <a:buAutoNum type="arabicPeriod"/>
            </a:pPr>
            <a:r>
              <a:rPr lang="en-GB" sz="2500">
                <a:latin typeface="Comic Sans MS"/>
                <a:ea typeface="Comic Sans MS"/>
                <a:cs typeface="Comic Sans MS"/>
                <a:sym typeface="Comic Sans MS"/>
              </a:rPr>
              <a:t>Support</a:t>
            </a:r>
            <a:endParaRPr sz="2500">
              <a:latin typeface="Comic Sans MS"/>
              <a:ea typeface="Comic Sans MS"/>
              <a:cs typeface="Comic Sans MS"/>
              <a:sym typeface="Comic Sans MS"/>
            </a:endParaRPr>
          </a:p>
          <a:p>
            <a:pPr indent="-387350" lvl="0" marL="457200" rtl="0" algn="l">
              <a:spcBef>
                <a:spcPts val="0"/>
              </a:spcBef>
              <a:spcAft>
                <a:spcPts val="0"/>
              </a:spcAft>
              <a:buSzPts val="2500"/>
              <a:buFont typeface="Comic Sans MS"/>
              <a:buAutoNum type="arabicPeriod"/>
            </a:pPr>
            <a:r>
              <a:rPr lang="en-GB" sz="2500">
                <a:latin typeface="Comic Sans MS"/>
                <a:ea typeface="Comic Sans MS"/>
                <a:cs typeface="Comic Sans MS"/>
                <a:sym typeface="Comic Sans MS"/>
              </a:rPr>
              <a:t>Recommended Reads</a:t>
            </a:r>
            <a:endParaRPr sz="2500">
              <a:latin typeface="Comic Sans MS"/>
              <a:ea typeface="Comic Sans MS"/>
              <a:cs typeface="Comic Sans MS"/>
              <a:sym typeface="Comic Sans M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33"/>
          <p:cNvPicPr preferRelativeResize="0"/>
          <p:nvPr/>
        </p:nvPicPr>
        <p:blipFill>
          <a:blip r:embed="rId3">
            <a:alphaModFix/>
          </a:blip>
          <a:stretch>
            <a:fillRect/>
          </a:stretch>
        </p:blipFill>
        <p:spPr>
          <a:xfrm>
            <a:off x="719388" y="1114613"/>
            <a:ext cx="7705224" cy="3733625"/>
          </a:xfrm>
          <a:prstGeom prst="rect">
            <a:avLst/>
          </a:prstGeom>
          <a:noFill/>
          <a:ln>
            <a:noFill/>
          </a:ln>
        </p:spPr>
      </p:pic>
      <p:sp>
        <p:nvSpPr>
          <p:cNvPr id="183" name="Google Shape;183;p33"/>
          <p:cNvSpPr txBox="1"/>
          <p:nvPr/>
        </p:nvSpPr>
        <p:spPr>
          <a:xfrm>
            <a:off x="1835375" y="335925"/>
            <a:ext cx="5964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400" u="sng">
                <a:solidFill>
                  <a:schemeClr val="lt1"/>
                </a:solidFill>
                <a:latin typeface="Comic Sans MS"/>
                <a:ea typeface="Comic Sans MS"/>
                <a:cs typeface="Comic Sans MS"/>
                <a:sym typeface="Comic Sans MS"/>
              </a:rPr>
              <a:t>Oxford Reading Levels</a:t>
            </a:r>
            <a:endParaRPr sz="2400" u="sng">
              <a:solidFill>
                <a:schemeClr val="lt1"/>
              </a:solidFill>
              <a:latin typeface="Comic Sans MS"/>
              <a:ea typeface="Comic Sans MS"/>
              <a:cs typeface="Comic Sans MS"/>
              <a:sym typeface="Comic Sans M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4"/>
          <p:cNvSpPr txBox="1"/>
          <p:nvPr/>
        </p:nvSpPr>
        <p:spPr>
          <a:xfrm rot="-301">
            <a:off x="131100" y="1814478"/>
            <a:ext cx="3421200" cy="4217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GB" sz="1600">
                <a:latin typeface="Comic Sans MS"/>
                <a:ea typeface="Comic Sans MS"/>
                <a:cs typeface="Comic Sans MS"/>
                <a:sym typeface="Comic Sans MS"/>
              </a:rPr>
              <a:t>We use the ORS criterion sheets to decide upon which book band your child will be allocated, paired with our own </a:t>
            </a:r>
            <a:r>
              <a:rPr lang="en-GB" sz="1600">
                <a:latin typeface="Comic Sans MS"/>
                <a:ea typeface="Comic Sans MS"/>
                <a:cs typeface="Comic Sans MS"/>
                <a:sym typeface="Comic Sans MS"/>
              </a:rPr>
              <a:t>teacher</a:t>
            </a:r>
            <a:r>
              <a:rPr lang="en-GB" sz="1600">
                <a:latin typeface="Comic Sans MS"/>
                <a:ea typeface="Comic Sans MS"/>
                <a:cs typeface="Comic Sans MS"/>
                <a:sym typeface="Comic Sans MS"/>
              </a:rPr>
              <a:t> judgement as previous assessments </a:t>
            </a:r>
            <a:r>
              <a:rPr lang="en-GB" sz="1600">
                <a:latin typeface="Comic Sans MS"/>
                <a:ea typeface="Comic Sans MS"/>
                <a:cs typeface="Comic Sans MS"/>
                <a:sym typeface="Comic Sans MS"/>
              </a:rPr>
              <a:t>conducted</a:t>
            </a:r>
            <a:r>
              <a:rPr lang="en-GB" sz="1600">
                <a:latin typeface="Comic Sans MS"/>
                <a:ea typeface="Comic Sans MS"/>
                <a:cs typeface="Comic Sans MS"/>
                <a:sym typeface="Comic Sans MS"/>
              </a:rPr>
              <a:t> in school.</a:t>
            </a:r>
            <a:endParaRPr sz="1600">
              <a:latin typeface="Comic Sans MS"/>
              <a:ea typeface="Comic Sans MS"/>
              <a:cs typeface="Comic Sans MS"/>
              <a:sym typeface="Comic Sans MS"/>
            </a:endParaRPr>
          </a:p>
          <a:p>
            <a:pPr indent="0" lvl="0" marL="0" rtl="0" algn="just">
              <a:spcBef>
                <a:spcPts val="0"/>
              </a:spcBef>
              <a:spcAft>
                <a:spcPts val="0"/>
              </a:spcAft>
              <a:buNone/>
            </a:pPr>
            <a:r>
              <a:t/>
            </a:r>
            <a:endParaRPr sz="1600">
              <a:latin typeface="Comic Sans MS"/>
              <a:ea typeface="Comic Sans MS"/>
              <a:cs typeface="Comic Sans MS"/>
              <a:sym typeface="Comic Sans MS"/>
            </a:endParaRPr>
          </a:p>
          <a:p>
            <a:pPr indent="0" lvl="0" marL="0" rtl="0" algn="just">
              <a:spcBef>
                <a:spcPts val="0"/>
              </a:spcBef>
              <a:spcAft>
                <a:spcPts val="0"/>
              </a:spcAft>
              <a:buNone/>
            </a:pPr>
            <a:r>
              <a:rPr lang="en-GB" sz="1600">
                <a:latin typeface="Comic Sans MS"/>
                <a:ea typeface="Comic Sans MS"/>
                <a:cs typeface="Comic Sans MS"/>
                <a:sym typeface="Comic Sans MS"/>
              </a:rPr>
              <a:t>Please be patient as we continue to assess your child’s strengths and weaknesses. We really appreciate your </a:t>
            </a:r>
            <a:r>
              <a:rPr lang="en-GB" sz="1600">
                <a:latin typeface="Comic Sans MS"/>
                <a:ea typeface="Comic Sans MS"/>
                <a:cs typeface="Comic Sans MS"/>
                <a:sym typeface="Comic Sans MS"/>
              </a:rPr>
              <a:t>cooperation</a:t>
            </a:r>
            <a:r>
              <a:rPr lang="en-GB" sz="1600">
                <a:latin typeface="Comic Sans MS"/>
                <a:ea typeface="Comic Sans MS"/>
                <a:cs typeface="Comic Sans MS"/>
                <a:sym typeface="Comic Sans MS"/>
              </a:rPr>
              <a:t> with this. </a:t>
            </a:r>
            <a:endParaRPr sz="1600">
              <a:latin typeface="Comic Sans MS"/>
              <a:ea typeface="Comic Sans MS"/>
              <a:cs typeface="Comic Sans MS"/>
              <a:sym typeface="Comic Sans MS"/>
            </a:endParaRPr>
          </a:p>
          <a:p>
            <a:pPr indent="0" lvl="0" marL="0" rtl="0" algn="ctr">
              <a:spcBef>
                <a:spcPts val="0"/>
              </a:spcBef>
              <a:spcAft>
                <a:spcPts val="0"/>
              </a:spcAft>
              <a:buNone/>
            </a:pPr>
            <a:r>
              <a:t/>
            </a:r>
            <a:endParaRPr b="1" u="sng">
              <a:latin typeface="Comic Sans MS"/>
              <a:ea typeface="Comic Sans MS"/>
              <a:cs typeface="Comic Sans MS"/>
              <a:sym typeface="Comic Sans MS"/>
            </a:endParaRPr>
          </a:p>
          <a:p>
            <a:pPr indent="0" lvl="0" marL="0" rtl="0" algn="ctr">
              <a:spcBef>
                <a:spcPts val="0"/>
              </a:spcBef>
              <a:spcAft>
                <a:spcPts val="0"/>
              </a:spcAft>
              <a:buNone/>
            </a:pPr>
            <a:r>
              <a:t/>
            </a:r>
            <a:endParaRPr>
              <a:latin typeface="Comic Sans MS"/>
              <a:ea typeface="Comic Sans MS"/>
              <a:cs typeface="Comic Sans MS"/>
              <a:sym typeface="Comic Sans MS"/>
            </a:endParaRPr>
          </a:p>
          <a:p>
            <a:pPr indent="0" lvl="0" marL="0" rtl="0" algn="ctr">
              <a:spcBef>
                <a:spcPts val="0"/>
              </a:spcBef>
              <a:spcAft>
                <a:spcPts val="0"/>
              </a:spcAft>
              <a:buNone/>
            </a:pPr>
            <a:r>
              <a:t/>
            </a:r>
            <a:endParaRPr b="1" u="sng">
              <a:latin typeface="Comic Sans MS"/>
              <a:ea typeface="Comic Sans MS"/>
              <a:cs typeface="Comic Sans MS"/>
              <a:sym typeface="Comic Sans MS"/>
            </a:endParaRPr>
          </a:p>
          <a:p>
            <a:pPr indent="0" lvl="0" marL="0" rtl="0" algn="ctr">
              <a:spcBef>
                <a:spcPts val="0"/>
              </a:spcBef>
              <a:spcAft>
                <a:spcPts val="0"/>
              </a:spcAft>
              <a:buNone/>
            </a:pPr>
            <a:r>
              <a:t/>
            </a:r>
            <a:endParaRPr b="1" u="sng">
              <a:latin typeface="Comic Sans MS"/>
              <a:ea typeface="Comic Sans MS"/>
              <a:cs typeface="Comic Sans MS"/>
              <a:sym typeface="Comic Sans MS"/>
            </a:endParaRPr>
          </a:p>
          <a:p>
            <a:pPr indent="0" lvl="0" marL="0" rtl="0" algn="ctr">
              <a:spcBef>
                <a:spcPts val="0"/>
              </a:spcBef>
              <a:spcAft>
                <a:spcPts val="0"/>
              </a:spcAft>
              <a:buNone/>
            </a:pPr>
            <a:r>
              <a:t/>
            </a:r>
            <a:endParaRPr>
              <a:latin typeface="Comic Sans MS"/>
              <a:ea typeface="Comic Sans MS"/>
              <a:cs typeface="Comic Sans MS"/>
              <a:sym typeface="Comic Sans MS"/>
            </a:endParaRPr>
          </a:p>
        </p:txBody>
      </p:sp>
      <p:sp>
        <p:nvSpPr>
          <p:cNvPr id="189" name="Google Shape;189;p34"/>
          <p:cNvSpPr txBox="1"/>
          <p:nvPr/>
        </p:nvSpPr>
        <p:spPr>
          <a:xfrm>
            <a:off x="478800" y="434275"/>
            <a:ext cx="30000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3200">
                <a:solidFill>
                  <a:schemeClr val="lt1"/>
                </a:solidFill>
                <a:latin typeface="Comic Sans MS"/>
                <a:ea typeface="Comic Sans MS"/>
                <a:cs typeface="Comic Sans MS"/>
                <a:sym typeface="Comic Sans MS"/>
              </a:rPr>
              <a:t>Criterion Sheets</a:t>
            </a:r>
            <a:endParaRPr/>
          </a:p>
        </p:txBody>
      </p:sp>
      <p:pic>
        <p:nvPicPr>
          <p:cNvPr id="190" name="Google Shape;190;p34"/>
          <p:cNvPicPr preferRelativeResize="0"/>
          <p:nvPr/>
        </p:nvPicPr>
        <p:blipFill>
          <a:blip r:embed="rId3">
            <a:alphaModFix/>
          </a:blip>
          <a:stretch>
            <a:fillRect/>
          </a:stretch>
        </p:blipFill>
        <p:spPr>
          <a:xfrm>
            <a:off x="3778350" y="1277462"/>
            <a:ext cx="5208826" cy="25885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5"/>
          <p:cNvSpPr txBox="1"/>
          <p:nvPr/>
        </p:nvSpPr>
        <p:spPr>
          <a:xfrm rot="-351">
            <a:off x="166350" y="1814173"/>
            <a:ext cx="8811300" cy="4186800"/>
          </a:xfrm>
          <a:prstGeom prst="rect">
            <a:avLst/>
          </a:prstGeom>
          <a:noFill/>
          <a:ln>
            <a:noFill/>
          </a:ln>
        </p:spPr>
        <p:txBody>
          <a:bodyPr anchorCtr="0" anchor="t" bIns="91425" lIns="91425" spcFirstLastPara="1" rIns="91425" wrap="square" tIns="91425">
            <a:spAutoFit/>
          </a:bodyPr>
          <a:lstStyle/>
          <a:p>
            <a:pPr indent="-349250" lvl="0" marL="457200" rtl="0" algn="just">
              <a:spcBef>
                <a:spcPts val="0"/>
              </a:spcBef>
              <a:spcAft>
                <a:spcPts val="0"/>
              </a:spcAft>
              <a:buSzPts val="1900"/>
              <a:buFont typeface="Comic Sans MS"/>
              <a:buChar char="●"/>
            </a:pPr>
            <a:r>
              <a:rPr lang="en-GB" sz="1900">
                <a:latin typeface="Comic Sans MS"/>
                <a:ea typeface="Comic Sans MS"/>
                <a:cs typeface="Comic Sans MS"/>
                <a:sym typeface="Comic Sans MS"/>
              </a:rPr>
              <a:t>Reading interventions are part of our timetable in KS2</a:t>
            </a:r>
            <a:endParaRPr sz="1900">
              <a:latin typeface="Comic Sans MS"/>
              <a:ea typeface="Comic Sans MS"/>
              <a:cs typeface="Comic Sans MS"/>
              <a:sym typeface="Comic Sans MS"/>
            </a:endParaRPr>
          </a:p>
          <a:p>
            <a:pPr indent="0" lvl="0" marL="457200" rtl="0" algn="just">
              <a:spcBef>
                <a:spcPts val="0"/>
              </a:spcBef>
              <a:spcAft>
                <a:spcPts val="0"/>
              </a:spcAft>
              <a:buNone/>
            </a:pPr>
            <a:r>
              <a:t/>
            </a:r>
            <a:endParaRPr sz="1900">
              <a:latin typeface="Comic Sans MS"/>
              <a:ea typeface="Comic Sans MS"/>
              <a:cs typeface="Comic Sans MS"/>
              <a:sym typeface="Comic Sans MS"/>
            </a:endParaRPr>
          </a:p>
          <a:p>
            <a:pPr indent="-349250" lvl="0" marL="457200" rtl="0" algn="just">
              <a:spcBef>
                <a:spcPts val="0"/>
              </a:spcBef>
              <a:spcAft>
                <a:spcPts val="0"/>
              </a:spcAft>
              <a:buSzPts val="1900"/>
              <a:buFont typeface="Comic Sans MS"/>
              <a:buChar char="●"/>
            </a:pPr>
            <a:r>
              <a:rPr lang="en-GB" sz="1900">
                <a:latin typeface="Comic Sans MS"/>
                <a:ea typeface="Comic Sans MS"/>
                <a:cs typeface="Comic Sans MS"/>
                <a:sym typeface="Comic Sans MS"/>
              </a:rPr>
              <a:t>If your child is part of a reading intervention group, they may be given two books to take home (one that they are reading in the intervention group and one they can access independently)</a:t>
            </a:r>
            <a:endParaRPr sz="1900">
              <a:latin typeface="Comic Sans MS"/>
              <a:ea typeface="Comic Sans MS"/>
              <a:cs typeface="Comic Sans MS"/>
              <a:sym typeface="Comic Sans MS"/>
            </a:endParaRPr>
          </a:p>
          <a:p>
            <a:pPr indent="0" lvl="0" marL="0" rtl="0" algn="just">
              <a:spcBef>
                <a:spcPts val="0"/>
              </a:spcBef>
              <a:spcAft>
                <a:spcPts val="0"/>
              </a:spcAft>
              <a:buNone/>
            </a:pPr>
            <a:r>
              <a:t/>
            </a:r>
            <a:endParaRPr sz="1900">
              <a:latin typeface="Comic Sans MS"/>
              <a:ea typeface="Comic Sans MS"/>
              <a:cs typeface="Comic Sans MS"/>
              <a:sym typeface="Comic Sans MS"/>
            </a:endParaRPr>
          </a:p>
          <a:p>
            <a:pPr indent="-349250" lvl="0" marL="457200" rtl="0" algn="just">
              <a:spcBef>
                <a:spcPts val="0"/>
              </a:spcBef>
              <a:spcAft>
                <a:spcPts val="0"/>
              </a:spcAft>
              <a:buSzPts val="1900"/>
              <a:buFont typeface="Comic Sans MS"/>
              <a:buChar char="●"/>
            </a:pPr>
            <a:r>
              <a:rPr lang="en-GB" sz="1900">
                <a:latin typeface="Comic Sans MS"/>
                <a:ea typeface="Comic Sans MS"/>
                <a:cs typeface="Comic Sans MS"/>
                <a:sym typeface="Comic Sans MS"/>
              </a:rPr>
              <a:t>Re-reading texts and reading aloud will support the development of your child’s fluency - because of this, our first intervention is always a pre-read, then the second allows the children to practise what has been read</a:t>
            </a:r>
            <a:endParaRPr sz="1900">
              <a:latin typeface="Comic Sans MS"/>
              <a:ea typeface="Comic Sans MS"/>
              <a:cs typeface="Comic Sans MS"/>
              <a:sym typeface="Comic Sans MS"/>
            </a:endParaRPr>
          </a:p>
          <a:p>
            <a:pPr indent="0" lvl="0" marL="0" rtl="0" algn="ctr">
              <a:spcBef>
                <a:spcPts val="0"/>
              </a:spcBef>
              <a:spcAft>
                <a:spcPts val="0"/>
              </a:spcAft>
              <a:buNone/>
            </a:pPr>
            <a:r>
              <a:t/>
            </a:r>
            <a:endParaRPr b="1" u="sng">
              <a:latin typeface="Comic Sans MS"/>
              <a:ea typeface="Comic Sans MS"/>
              <a:cs typeface="Comic Sans MS"/>
              <a:sym typeface="Comic Sans MS"/>
            </a:endParaRPr>
          </a:p>
          <a:p>
            <a:pPr indent="0" lvl="0" marL="0" rtl="0" algn="ctr">
              <a:spcBef>
                <a:spcPts val="0"/>
              </a:spcBef>
              <a:spcAft>
                <a:spcPts val="0"/>
              </a:spcAft>
              <a:buNone/>
            </a:pPr>
            <a:r>
              <a:t/>
            </a:r>
            <a:endParaRPr>
              <a:latin typeface="Comic Sans MS"/>
              <a:ea typeface="Comic Sans MS"/>
              <a:cs typeface="Comic Sans MS"/>
              <a:sym typeface="Comic Sans MS"/>
            </a:endParaRPr>
          </a:p>
          <a:p>
            <a:pPr indent="0" lvl="0" marL="0" rtl="0" algn="ctr">
              <a:spcBef>
                <a:spcPts val="0"/>
              </a:spcBef>
              <a:spcAft>
                <a:spcPts val="0"/>
              </a:spcAft>
              <a:buNone/>
            </a:pPr>
            <a:r>
              <a:t/>
            </a:r>
            <a:endParaRPr b="1" u="sng">
              <a:latin typeface="Comic Sans MS"/>
              <a:ea typeface="Comic Sans MS"/>
              <a:cs typeface="Comic Sans MS"/>
              <a:sym typeface="Comic Sans MS"/>
            </a:endParaRPr>
          </a:p>
          <a:p>
            <a:pPr indent="0" lvl="0" marL="0" rtl="0" algn="ctr">
              <a:spcBef>
                <a:spcPts val="0"/>
              </a:spcBef>
              <a:spcAft>
                <a:spcPts val="0"/>
              </a:spcAft>
              <a:buNone/>
            </a:pPr>
            <a:r>
              <a:t/>
            </a:r>
            <a:endParaRPr b="1" u="sng">
              <a:latin typeface="Comic Sans MS"/>
              <a:ea typeface="Comic Sans MS"/>
              <a:cs typeface="Comic Sans MS"/>
              <a:sym typeface="Comic Sans MS"/>
            </a:endParaRPr>
          </a:p>
          <a:p>
            <a:pPr indent="0" lvl="0" marL="0" rtl="0" algn="ctr">
              <a:spcBef>
                <a:spcPts val="0"/>
              </a:spcBef>
              <a:spcAft>
                <a:spcPts val="0"/>
              </a:spcAft>
              <a:buNone/>
            </a:pPr>
            <a:r>
              <a:t/>
            </a:r>
            <a:endParaRPr>
              <a:latin typeface="Comic Sans MS"/>
              <a:ea typeface="Comic Sans MS"/>
              <a:cs typeface="Comic Sans MS"/>
              <a:sym typeface="Comic Sans MS"/>
            </a:endParaRPr>
          </a:p>
        </p:txBody>
      </p:sp>
      <p:sp>
        <p:nvSpPr>
          <p:cNvPr id="196" name="Google Shape;196;p35"/>
          <p:cNvSpPr txBox="1"/>
          <p:nvPr/>
        </p:nvSpPr>
        <p:spPr>
          <a:xfrm>
            <a:off x="-126300" y="848875"/>
            <a:ext cx="51354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3200">
                <a:solidFill>
                  <a:schemeClr val="lt1"/>
                </a:solidFill>
                <a:latin typeface="Comic Sans MS"/>
                <a:ea typeface="Comic Sans MS"/>
                <a:cs typeface="Comic Sans MS"/>
                <a:sym typeface="Comic Sans MS"/>
              </a:rPr>
              <a:t>Reading Interventions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6"/>
          <p:cNvSpPr txBox="1"/>
          <p:nvPr/>
        </p:nvSpPr>
        <p:spPr>
          <a:xfrm rot="-351">
            <a:off x="166350" y="1814173"/>
            <a:ext cx="8811300" cy="4340700"/>
          </a:xfrm>
          <a:prstGeom prst="rect">
            <a:avLst/>
          </a:prstGeom>
          <a:noFill/>
          <a:ln>
            <a:noFill/>
          </a:ln>
        </p:spPr>
        <p:txBody>
          <a:bodyPr anchorCtr="0" anchor="t" bIns="91425" lIns="91425" spcFirstLastPara="1" rIns="91425" wrap="square" tIns="91425">
            <a:spAutoFit/>
          </a:bodyPr>
          <a:lstStyle/>
          <a:p>
            <a:pPr indent="-355600" lvl="0" marL="457200" rtl="0" algn="just">
              <a:spcBef>
                <a:spcPts val="0"/>
              </a:spcBef>
              <a:spcAft>
                <a:spcPts val="0"/>
              </a:spcAft>
              <a:buSzPts val="2000"/>
              <a:buFont typeface="Comic Sans MS"/>
              <a:buChar char="●"/>
            </a:pPr>
            <a:r>
              <a:rPr lang="en-GB" sz="2000">
                <a:latin typeface="Comic Sans MS"/>
                <a:ea typeface="Comic Sans MS"/>
                <a:cs typeface="Comic Sans MS"/>
                <a:sym typeface="Comic Sans MS"/>
              </a:rPr>
              <a:t>Model fluent reading (when reading together, or when reading to your child)</a:t>
            </a:r>
            <a:endParaRPr sz="2000">
              <a:latin typeface="Comic Sans MS"/>
              <a:ea typeface="Comic Sans MS"/>
              <a:cs typeface="Comic Sans MS"/>
              <a:sym typeface="Comic Sans MS"/>
            </a:endParaRPr>
          </a:p>
          <a:p>
            <a:pPr indent="-355600" lvl="0" marL="457200" rtl="0" algn="just">
              <a:spcBef>
                <a:spcPts val="0"/>
              </a:spcBef>
              <a:spcAft>
                <a:spcPts val="0"/>
              </a:spcAft>
              <a:buSzPts val="2000"/>
              <a:buFont typeface="Comic Sans MS"/>
              <a:buChar char="●"/>
            </a:pPr>
            <a:r>
              <a:rPr lang="en-GB" sz="2000">
                <a:latin typeface="Comic Sans MS"/>
                <a:ea typeface="Comic Sans MS"/>
                <a:cs typeface="Comic Sans MS"/>
                <a:sym typeface="Comic Sans MS"/>
              </a:rPr>
              <a:t>Ask your child to read aloud a given passage in a set time frame</a:t>
            </a:r>
            <a:endParaRPr sz="2000">
              <a:latin typeface="Comic Sans MS"/>
              <a:ea typeface="Comic Sans MS"/>
              <a:cs typeface="Comic Sans MS"/>
              <a:sym typeface="Comic Sans MS"/>
            </a:endParaRPr>
          </a:p>
          <a:p>
            <a:pPr indent="-355600" lvl="0" marL="457200" rtl="0" algn="just">
              <a:spcBef>
                <a:spcPts val="0"/>
              </a:spcBef>
              <a:spcAft>
                <a:spcPts val="0"/>
              </a:spcAft>
              <a:buSzPts val="2000"/>
              <a:buFont typeface="Comic Sans MS"/>
              <a:buChar char="●"/>
            </a:pPr>
            <a:r>
              <a:rPr lang="en-GB" sz="2000">
                <a:latin typeface="Comic Sans MS"/>
                <a:ea typeface="Comic Sans MS"/>
                <a:cs typeface="Comic Sans MS"/>
                <a:sym typeface="Comic Sans MS"/>
              </a:rPr>
              <a:t>Echo reading - you read a phrase aloud and your child copies (mimicking your expression and pace)</a:t>
            </a:r>
            <a:endParaRPr sz="2000">
              <a:latin typeface="Comic Sans MS"/>
              <a:ea typeface="Comic Sans MS"/>
              <a:cs typeface="Comic Sans MS"/>
              <a:sym typeface="Comic Sans MS"/>
            </a:endParaRPr>
          </a:p>
          <a:p>
            <a:pPr indent="-355600" lvl="0" marL="457200" rtl="0" algn="just">
              <a:spcBef>
                <a:spcPts val="0"/>
              </a:spcBef>
              <a:spcAft>
                <a:spcPts val="0"/>
              </a:spcAft>
              <a:buSzPts val="2000"/>
              <a:buFont typeface="Comic Sans MS"/>
              <a:buChar char="●"/>
            </a:pPr>
            <a:r>
              <a:rPr lang="en-GB" sz="2000">
                <a:latin typeface="Comic Sans MS"/>
                <a:ea typeface="Comic Sans MS"/>
                <a:cs typeface="Comic Sans MS"/>
                <a:sym typeface="Comic Sans MS"/>
              </a:rPr>
              <a:t>Choral reading - reading aloud together </a:t>
            </a:r>
            <a:endParaRPr sz="2000">
              <a:latin typeface="Comic Sans MS"/>
              <a:ea typeface="Comic Sans MS"/>
              <a:cs typeface="Comic Sans MS"/>
              <a:sym typeface="Comic Sans MS"/>
            </a:endParaRPr>
          </a:p>
          <a:p>
            <a:pPr indent="-355600" lvl="0" marL="457200" rtl="0" algn="just">
              <a:spcBef>
                <a:spcPts val="0"/>
              </a:spcBef>
              <a:spcAft>
                <a:spcPts val="0"/>
              </a:spcAft>
              <a:buSzPts val="2000"/>
              <a:buFont typeface="Comic Sans MS"/>
              <a:buChar char="●"/>
            </a:pPr>
            <a:r>
              <a:rPr lang="en-GB" sz="2000">
                <a:latin typeface="Comic Sans MS"/>
                <a:ea typeface="Comic Sans MS"/>
                <a:cs typeface="Comic Sans MS"/>
                <a:sym typeface="Comic Sans MS"/>
              </a:rPr>
              <a:t>Marked reading - revisit errors that your child has made while reading aloud and correct them/ keep practising these words or passages</a:t>
            </a:r>
            <a:endParaRPr sz="2000">
              <a:latin typeface="Comic Sans MS"/>
              <a:ea typeface="Comic Sans MS"/>
              <a:cs typeface="Comic Sans MS"/>
              <a:sym typeface="Comic Sans MS"/>
            </a:endParaRPr>
          </a:p>
          <a:p>
            <a:pPr indent="-355600" lvl="0" marL="457200" rtl="0" algn="just">
              <a:spcBef>
                <a:spcPts val="0"/>
              </a:spcBef>
              <a:spcAft>
                <a:spcPts val="0"/>
              </a:spcAft>
              <a:buSzPts val="2000"/>
              <a:buFont typeface="Comic Sans MS"/>
              <a:buChar char="●"/>
            </a:pPr>
            <a:r>
              <a:rPr lang="en-GB" sz="2000">
                <a:latin typeface="Comic Sans MS"/>
                <a:ea typeface="Comic Sans MS"/>
                <a:cs typeface="Comic Sans MS"/>
                <a:sym typeface="Comic Sans MS"/>
              </a:rPr>
              <a:t>Re-read favourite books</a:t>
            </a:r>
            <a:endParaRPr sz="2000">
              <a:latin typeface="Comic Sans MS"/>
              <a:ea typeface="Comic Sans MS"/>
              <a:cs typeface="Comic Sans MS"/>
              <a:sym typeface="Comic Sans MS"/>
            </a:endParaRPr>
          </a:p>
          <a:p>
            <a:pPr indent="0" lvl="0" marL="0" rtl="0" algn="ctr">
              <a:spcBef>
                <a:spcPts val="0"/>
              </a:spcBef>
              <a:spcAft>
                <a:spcPts val="0"/>
              </a:spcAft>
              <a:buNone/>
            </a:pPr>
            <a:r>
              <a:t/>
            </a:r>
            <a:endParaRPr b="1" u="sng">
              <a:latin typeface="Comic Sans MS"/>
              <a:ea typeface="Comic Sans MS"/>
              <a:cs typeface="Comic Sans MS"/>
              <a:sym typeface="Comic Sans MS"/>
            </a:endParaRPr>
          </a:p>
          <a:p>
            <a:pPr indent="0" lvl="0" marL="0" rtl="0" algn="ctr">
              <a:spcBef>
                <a:spcPts val="0"/>
              </a:spcBef>
              <a:spcAft>
                <a:spcPts val="0"/>
              </a:spcAft>
              <a:buNone/>
            </a:pPr>
            <a:r>
              <a:t/>
            </a:r>
            <a:endParaRPr>
              <a:latin typeface="Comic Sans MS"/>
              <a:ea typeface="Comic Sans MS"/>
              <a:cs typeface="Comic Sans MS"/>
              <a:sym typeface="Comic Sans MS"/>
            </a:endParaRPr>
          </a:p>
          <a:p>
            <a:pPr indent="0" lvl="0" marL="0" rtl="0" algn="ctr">
              <a:spcBef>
                <a:spcPts val="0"/>
              </a:spcBef>
              <a:spcAft>
                <a:spcPts val="0"/>
              </a:spcAft>
              <a:buNone/>
            </a:pPr>
            <a:r>
              <a:t/>
            </a:r>
            <a:endParaRPr b="1" u="sng">
              <a:latin typeface="Comic Sans MS"/>
              <a:ea typeface="Comic Sans MS"/>
              <a:cs typeface="Comic Sans MS"/>
              <a:sym typeface="Comic Sans MS"/>
            </a:endParaRPr>
          </a:p>
          <a:p>
            <a:pPr indent="0" lvl="0" marL="0" rtl="0" algn="ctr">
              <a:spcBef>
                <a:spcPts val="0"/>
              </a:spcBef>
              <a:spcAft>
                <a:spcPts val="0"/>
              </a:spcAft>
              <a:buNone/>
            </a:pPr>
            <a:r>
              <a:t/>
            </a:r>
            <a:endParaRPr b="1" u="sng">
              <a:latin typeface="Comic Sans MS"/>
              <a:ea typeface="Comic Sans MS"/>
              <a:cs typeface="Comic Sans MS"/>
              <a:sym typeface="Comic Sans MS"/>
            </a:endParaRPr>
          </a:p>
          <a:p>
            <a:pPr indent="0" lvl="0" marL="0" rtl="0" algn="ctr">
              <a:spcBef>
                <a:spcPts val="0"/>
              </a:spcBef>
              <a:spcAft>
                <a:spcPts val="0"/>
              </a:spcAft>
              <a:buNone/>
            </a:pPr>
            <a:r>
              <a:t/>
            </a:r>
            <a:endParaRPr>
              <a:latin typeface="Comic Sans MS"/>
              <a:ea typeface="Comic Sans MS"/>
              <a:cs typeface="Comic Sans MS"/>
              <a:sym typeface="Comic Sans MS"/>
            </a:endParaRPr>
          </a:p>
        </p:txBody>
      </p:sp>
      <p:sp>
        <p:nvSpPr>
          <p:cNvPr id="202" name="Google Shape;202;p36"/>
          <p:cNvSpPr txBox="1"/>
          <p:nvPr/>
        </p:nvSpPr>
        <p:spPr>
          <a:xfrm>
            <a:off x="-214650" y="837675"/>
            <a:ext cx="7455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3200">
                <a:solidFill>
                  <a:schemeClr val="lt1"/>
                </a:solidFill>
                <a:latin typeface="Comic Sans MS"/>
                <a:ea typeface="Comic Sans MS"/>
                <a:cs typeface="Comic Sans MS"/>
                <a:sym typeface="Comic Sans MS"/>
              </a:rPr>
              <a:t>How to support fluency at home: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7"/>
          <p:cNvSpPr txBox="1"/>
          <p:nvPr/>
        </p:nvSpPr>
        <p:spPr>
          <a:xfrm rot="-351">
            <a:off x="166350" y="1814173"/>
            <a:ext cx="8811300" cy="4032900"/>
          </a:xfrm>
          <a:prstGeom prst="rect">
            <a:avLst/>
          </a:prstGeom>
          <a:noFill/>
          <a:ln>
            <a:noFill/>
          </a:ln>
        </p:spPr>
        <p:txBody>
          <a:bodyPr anchorCtr="0" anchor="t" bIns="91425" lIns="91425" spcFirstLastPara="1" rIns="91425" wrap="square" tIns="91425">
            <a:spAutoFit/>
          </a:bodyPr>
          <a:lstStyle/>
          <a:p>
            <a:pPr indent="-342900" lvl="0" marL="457200" rtl="0" algn="just">
              <a:spcBef>
                <a:spcPts val="0"/>
              </a:spcBef>
              <a:spcAft>
                <a:spcPts val="0"/>
              </a:spcAft>
              <a:buSzPts val="1800"/>
              <a:buFont typeface="Comic Sans MS"/>
              <a:buChar char="●"/>
            </a:pPr>
            <a:r>
              <a:rPr lang="en-GB" sz="1800">
                <a:latin typeface="Comic Sans MS"/>
                <a:ea typeface="Comic Sans MS"/>
                <a:cs typeface="Comic Sans MS"/>
                <a:sym typeface="Comic Sans MS"/>
              </a:rPr>
              <a:t>When reading </a:t>
            </a:r>
            <a:r>
              <a:rPr lang="en-GB" sz="1800">
                <a:latin typeface="Comic Sans MS"/>
                <a:ea typeface="Comic Sans MS"/>
                <a:cs typeface="Comic Sans MS"/>
                <a:sym typeface="Comic Sans MS"/>
              </a:rPr>
              <a:t>together, ask your child lots of questions (wh questions): who, what, where, why, when?</a:t>
            </a:r>
            <a:endParaRPr sz="1800">
              <a:latin typeface="Comic Sans MS"/>
              <a:ea typeface="Comic Sans MS"/>
              <a:cs typeface="Comic Sans MS"/>
              <a:sym typeface="Comic Sans MS"/>
            </a:endParaRPr>
          </a:p>
          <a:p>
            <a:pPr indent="-342900" lvl="0" marL="457200" rtl="0" algn="just">
              <a:spcBef>
                <a:spcPts val="0"/>
              </a:spcBef>
              <a:spcAft>
                <a:spcPts val="0"/>
              </a:spcAft>
              <a:buSzPts val="1800"/>
              <a:buFont typeface="Comic Sans MS"/>
              <a:buChar char="●"/>
            </a:pPr>
            <a:r>
              <a:rPr lang="en-GB" sz="1800">
                <a:latin typeface="Comic Sans MS"/>
                <a:ea typeface="Comic Sans MS"/>
                <a:cs typeface="Comic Sans MS"/>
                <a:sym typeface="Comic Sans MS"/>
              </a:rPr>
              <a:t>Ask your child to make predictions about what will happen next, justifying these with evidence from the text</a:t>
            </a:r>
            <a:endParaRPr sz="1800">
              <a:latin typeface="Comic Sans MS"/>
              <a:ea typeface="Comic Sans MS"/>
              <a:cs typeface="Comic Sans MS"/>
              <a:sym typeface="Comic Sans MS"/>
            </a:endParaRPr>
          </a:p>
          <a:p>
            <a:pPr indent="-342900" lvl="0" marL="457200" rtl="0" algn="just">
              <a:spcBef>
                <a:spcPts val="0"/>
              </a:spcBef>
              <a:spcAft>
                <a:spcPts val="0"/>
              </a:spcAft>
              <a:buSzPts val="1800"/>
              <a:buFont typeface="Comic Sans MS"/>
              <a:buChar char="●"/>
            </a:pPr>
            <a:r>
              <a:rPr lang="en-GB" sz="1800">
                <a:latin typeface="Comic Sans MS"/>
                <a:ea typeface="Comic Sans MS"/>
                <a:cs typeface="Comic Sans MS"/>
                <a:sym typeface="Comic Sans MS"/>
              </a:rPr>
              <a:t>Ask your child to summarise what they have read at the end of each chapter</a:t>
            </a:r>
            <a:endParaRPr sz="1800">
              <a:latin typeface="Comic Sans MS"/>
              <a:ea typeface="Comic Sans MS"/>
              <a:cs typeface="Comic Sans MS"/>
              <a:sym typeface="Comic Sans MS"/>
            </a:endParaRPr>
          </a:p>
          <a:p>
            <a:pPr indent="-342900" lvl="0" marL="457200" rtl="0" algn="just">
              <a:spcBef>
                <a:spcPts val="0"/>
              </a:spcBef>
              <a:spcAft>
                <a:spcPts val="0"/>
              </a:spcAft>
              <a:buSzPts val="1800"/>
              <a:buFont typeface="Comic Sans MS"/>
              <a:buChar char="●"/>
            </a:pPr>
            <a:r>
              <a:rPr lang="en-GB" sz="1800">
                <a:latin typeface="Comic Sans MS"/>
                <a:ea typeface="Comic Sans MS"/>
                <a:cs typeface="Comic Sans MS"/>
                <a:sym typeface="Comic Sans MS"/>
              </a:rPr>
              <a:t>Model ‘comprehension strategies’, such as how to work out the meaning of unknown words, why characters might act or feel a certain way</a:t>
            </a:r>
            <a:endParaRPr sz="1800">
              <a:latin typeface="Comic Sans MS"/>
              <a:ea typeface="Comic Sans MS"/>
              <a:cs typeface="Comic Sans MS"/>
              <a:sym typeface="Comic Sans MS"/>
            </a:endParaRPr>
          </a:p>
          <a:p>
            <a:pPr indent="-342900" lvl="0" marL="457200" rtl="0" algn="just">
              <a:spcBef>
                <a:spcPts val="0"/>
              </a:spcBef>
              <a:spcAft>
                <a:spcPts val="0"/>
              </a:spcAft>
              <a:buSzPts val="1800"/>
              <a:buFont typeface="Comic Sans MS"/>
              <a:buChar char="●"/>
            </a:pPr>
            <a:r>
              <a:rPr lang="en-GB" sz="1800">
                <a:latin typeface="Comic Sans MS"/>
                <a:ea typeface="Comic Sans MS"/>
                <a:cs typeface="Comic Sans MS"/>
                <a:sym typeface="Comic Sans MS"/>
              </a:rPr>
              <a:t>Read a range of texts (from different genres) - this will introduce pupils to new vocabulary, themes and build their background knowledge </a:t>
            </a:r>
            <a:endParaRPr sz="1800">
              <a:latin typeface="Comic Sans MS"/>
              <a:ea typeface="Comic Sans MS"/>
              <a:cs typeface="Comic Sans MS"/>
              <a:sym typeface="Comic Sans MS"/>
            </a:endParaRPr>
          </a:p>
          <a:p>
            <a:pPr indent="0" lvl="0" marL="0" rtl="0" algn="ctr">
              <a:spcBef>
                <a:spcPts val="0"/>
              </a:spcBef>
              <a:spcAft>
                <a:spcPts val="0"/>
              </a:spcAft>
              <a:buNone/>
            </a:pPr>
            <a:r>
              <a:t/>
            </a:r>
            <a:endParaRPr b="1" u="sng">
              <a:latin typeface="Comic Sans MS"/>
              <a:ea typeface="Comic Sans MS"/>
              <a:cs typeface="Comic Sans MS"/>
              <a:sym typeface="Comic Sans MS"/>
            </a:endParaRPr>
          </a:p>
          <a:p>
            <a:pPr indent="0" lvl="0" marL="0" rtl="0" algn="ctr">
              <a:spcBef>
                <a:spcPts val="0"/>
              </a:spcBef>
              <a:spcAft>
                <a:spcPts val="0"/>
              </a:spcAft>
              <a:buNone/>
            </a:pPr>
            <a:r>
              <a:t/>
            </a:r>
            <a:endParaRPr>
              <a:latin typeface="Comic Sans MS"/>
              <a:ea typeface="Comic Sans MS"/>
              <a:cs typeface="Comic Sans MS"/>
              <a:sym typeface="Comic Sans MS"/>
            </a:endParaRPr>
          </a:p>
          <a:p>
            <a:pPr indent="0" lvl="0" marL="0" rtl="0" algn="ctr">
              <a:spcBef>
                <a:spcPts val="0"/>
              </a:spcBef>
              <a:spcAft>
                <a:spcPts val="0"/>
              </a:spcAft>
              <a:buNone/>
            </a:pPr>
            <a:r>
              <a:t/>
            </a:r>
            <a:endParaRPr b="1" u="sng">
              <a:latin typeface="Comic Sans MS"/>
              <a:ea typeface="Comic Sans MS"/>
              <a:cs typeface="Comic Sans MS"/>
              <a:sym typeface="Comic Sans MS"/>
            </a:endParaRPr>
          </a:p>
          <a:p>
            <a:pPr indent="0" lvl="0" marL="0" rtl="0" algn="ctr">
              <a:spcBef>
                <a:spcPts val="0"/>
              </a:spcBef>
              <a:spcAft>
                <a:spcPts val="0"/>
              </a:spcAft>
              <a:buNone/>
            </a:pPr>
            <a:r>
              <a:t/>
            </a:r>
            <a:endParaRPr b="1" u="sng">
              <a:latin typeface="Comic Sans MS"/>
              <a:ea typeface="Comic Sans MS"/>
              <a:cs typeface="Comic Sans MS"/>
              <a:sym typeface="Comic Sans MS"/>
            </a:endParaRPr>
          </a:p>
          <a:p>
            <a:pPr indent="0" lvl="0" marL="0" rtl="0" algn="ctr">
              <a:spcBef>
                <a:spcPts val="0"/>
              </a:spcBef>
              <a:spcAft>
                <a:spcPts val="0"/>
              </a:spcAft>
              <a:buNone/>
            </a:pPr>
            <a:r>
              <a:t/>
            </a:r>
            <a:endParaRPr>
              <a:latin typeface="Comic Sans MS"/>
              <a:ea typeface="Comic Sans MS"/>
              <a:cs typeface="Comic Sans MS"/>
              <a:sym typeface="Comic Sans MS"/>
            </a:endParaRPr>
          </a:p>
        </p:txBody>
      </p:sp>
      <p:sp>
        <p:nvSpPr>
          <p:cNvPr id="208" name="Google Shape;208;p37"/>
          <p:cNvSpPr txBox="1"/>
          <p:nvPr/>
        </p:nvSpPr>
        <p:spPr>
          <a:xfrm>
            <a:off x="166350" y="848875"/>
            <a:ext cx="81261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3200">
                <a:solidFill>
                  <a:schemeClr val="lt1"/>
                </a:solidFill>
                <a:latin typeface="Comic Sans MS"/>
                <a:ea typeface="Comic Sans MS"/>
                <a:cs typeface="Comic Sans MS"/>
                <a:sym typeface="Comic Sans MS"/>
              </a:rPr>
              <a:t>How to support comprehension at home: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8"/>
          <p:cNvSpPr txBox="1"/>
          <p:nvPr/>
        </p:nvSpPr>
        <p:spPr>
          <a:xfrm rot="-351">
            <a:off x="166350" y="1735724"/>
            <a:ext cx="8811300" cy="47325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1800"/>
              </a:spcBef>
              <a:spcAft>
                <a:spcPts val="0"/>
              </a:spcAft>
              <a:buSzPts val="1800"/>
              <a:buFont typeface="Comic Sans MS"/>
              <a:buChar char="●"/>
            </a:pPr>
            <a:r>
              <a:rPr lang="en-GB" sz="1500">
                <a:solidFill>
                  <a:srgbClr val="263238"/>
                </a:solidFill>
                <a:latin typeface="Comic Sans MS"/>
                <a:ea typeface="Comic Sans MS"/>
                <a:cs typeface="Comic Sans MS"/>
                <a:sym typeface="Comic Sans MS"/>
              </a:rPr>
              <a:t>Take turns to make plans and predictions before reading: ​‘I wonder if… what do you think?’ ​‘You think… Oh, I thought…’ </a:t>
            </a:r>
            <a:endParaRPr sz="1500">
              <a:solidFill>
                <a:srgbClr val="263238"/>
              </a:solidFill>
              <a:latin typeface="Comic Sans MS"/>
              <a:ea typeface="Comic Sans MS"/>
              <a:cs typeface="Comic Sans MS"/>
              <a:sym typeface="Comic Sans MS"/>
            </a:endParaRPr>
          </a:p>
          <a:p>
            <a:pPr indent="-342900" lvl="0" marL="457200" rtl="0" algn="l">
              <a:lnSpc>
                <a:spcPct val="115000"/>
              </a:lnSpc>
              <a:spcBef>
                <a:spcPts val="0"/>
              </a:spcBef>
              <a:spcAft>
                <a:spcPts val="0"/>
              </a:spcAft>
              <a:buSzPts val="1800"/>
              <a:buFont typeface="Comic Sans MS"/>
              <a:buChar char="●"/>
            </a:pPr>
            <a:r>
              <a:rPr lang="en-GB" sz="1500">
                <a:solidFill>
                  <a:srgbClr val="263238"/>
                </a:solidFill>
                <a:latin typeface="Comic Sans MS"/>
                <a:ea typeface="Comic Sans MS"/>
                <a:cs typeface="Comic Sans MS"/>
                <a:sym typeface="Comic Sans MS"/>
              </a:rPr>
              <a:t>Recap to check ideas and understanding as your child is reading: ​‘So, you think that…’ ​‘Did you expect…to happen?’ ​‘Why do you think that happened?’ </a:t>
            </a:r>
            <a:endParaRPr sz="1500">
              <a:solidFill>
                <a:srgbClr val="263238"/>
              </a:solidFill>
              <a:latin typeface="Comic Sans MS"/>
              <a:ea typeface="Comic Sans MS"/>
              <a:cs typeface="Comic Sans MS"/>
              <a:sym typeface="Comic Sans MS"/>
            </a:endParaRPr>
          </a:p>
          <a:p>
            <a:pPr indent="-342900" lvl="0" marL="457200" rtl="0" algn="l">
              <a:lnSpc>
                <a:spcPct val="115000"/>
              </a:lnSpc>
              <a:spcBef>
                <a:spcPts val="0"/>
              </a:spcBef>
              <a:spcAft>
                <a:spcPts val="0"/>
              </a:spcAft>
              <a:buSzPts val="1800"/>
              <a:buFont typeface="Comic Sans MS"/>
              <a:buChar char="●"/>
            </a:pPr>
            <a:r>
              <a:rPr lang="en-GB" sz="1500">
                <a:solidFill>
                  <a:srgbClr val="263238"/>
                </a:solidFill>
                <a:latin typeface="Comic Sans MS"/>
                <a:ea typeface="Comic Sans MS"/>
                <a:cs typeface="Comic Sans MS"/>
                <a:sym typeface="Comic Sans MS"/>
              </a:rPr>
              <a:t>Use encouragement and praise to keep children engaged in reading: ​‘What brilliant ideas…let’s see what happens.’ ​‘You thought so carefully about… What might happen now?’ </a:t>
            </a:r>
            <a:endParaRPr sz="1500">
              <a:solidFill>
                <a:srgbClr val="263238"/>
              </a:solidFill>
              <a:latin typeface="Comic Sans MS"/>
              <a:ea typeface="Comic Sans MS"/>
              <a:cs typeface="Comic Sans MS"/>
              <a:sym typeface="Comic Sans MS"/>
            </a:endParaRPr>
          </a:p>
          <a:p>
            <a:pPr indent="-342900" lvl="0" marL="457200" rtl="0" algn="l">
              <a:lnSpc>
                <a:spcPct val="115000"/>
              </a:lnSpc>
              <a:spcBef>
                <a:spcPts val="0"/>
              </a:spcBef>
              <a:spcAft>
                <a:spcPts val="0"/>
              </a:spcAft>
              <a:buSzPts val="1800"/>
              <a:buFont typeface="Comic Sans MS"/>
              <a:buChar char="●"/>
            </a:pPr>
            <a:r>
              <a:rPr lang="en-GB" sz="1500">
                <a:solidFill>
                  <a:srgbClr val="263238"/>
                </a:solidFill>
                <a:latin typeface="Comic Sans MS"/>
                <a:ea typeface="Comic Sans MS"/>
                <a:cs typeface="Comic Sans MS"/>
                <a:sym typeface="Comic Sans MS"/>
              </a:rPr>
              <a:t>Share prior knowledge and past experiences that link to what is being read: ​‘Have you learnt about…at school?’ ​‘Do you remember when we watched…and found out about…’ </a:t>
            </a:r>
            <a:endParaRPr sz="1500">
              <a:solidFill>
                <a:srgbClr val="263238"/>
              </a:solidFill>
              <a:latin typeface="Comic Sans MS"/>
              <a:ea typeface="Comic Sans MS"/>
              <a:cs typeface="Comic Sans MS"/>
              <a:sym typeface="Comic Sans MS"/>
            </a:endParaRPr>
          </a:p>
          <a:p>
            <a:pPr indent="-342900" lvl="0" marL="457200" rtl="0" algn="l">
              <a:lnSpc>
                <a:spcPct val="115000"/>
              </a:lnSpc>
              <a:spcBef>
                <a:spcPts val="0"/>
              </a:spcBef>
              <a:spcAft>
                <a:spcPts val="0"/>
              </a:spcAft>
              <a:buSzPts val="1800"/>
              <a:buFont typeface="Comic Sans MS"/>
              <a:buChar char="●"/>
            </a:pPr>
            <a:r>
              <a:rPr lang="en-GB" sz="1500">
                <a:solidFill>
                  <a:srgbClr val="263238"/>
                </a:solidFill>
                <a:latin typeface="Comic Sans MS"/>
                <a:ea typeface="Comic Sans MS"/>
                <a:cs typeface="Comic Sans MS"/>
                <a:sym typeface="Comic Sans MS"/>
              </a:rPr>
              <a:t>Tune-in and listen to your child – be curious about their interests: ​‘I didn’t know you knew so much about…’ ​‘I love reading stories about…with you.’ </a:t>
            </a:r>
            <a:endParaRPr sz="1500">
              <a:solidFill>
                <a:srgbClr val="263238"/>
              </a:solidFill>
              <a:latin typeface="Comic Sans MS"/>
              <a:ea typeface="Comic Sans MS"/>
              <a:cs typeface="Comic Sans MS"/>
              <a:sym typeface="Comic Sans MS"/>
            </a:endParaRPr>
          </a:p>
          <a:p>
            <a:pPr indent="-342900" lvl="0" marL="457200" rtl="0" algn="l">
              <a:lnSpc>
                <a:spcPct val="115000"/>
              </a:lnSpc>
              <a:spcBef>
                <a:spcPts val="0"/>
              </a:spcBef>
              <a:spcAft>
                <a:spcPts val="0"/>
              </a:spcAft>
              <a:buSzPts val="1800"/>
              <a:buFont typeface="Comic Sans MS"/>
              <a:buChar char="●"/>
            </a:pPr>
            <a:r>
              <a:rPr lang="en-GB" sz="1500">
                <a:solidFill>
                  <a:srgbClr val="263238"/>
                </a:solidFill>
                <a:latin typeface="Comic Sans MS"/>
                <a:ea typeface="Comic Sans MS"/>
                <a:cs typeface="Comic Sans MS"/>
                <a:sym typeface="Comic Sans MS"/>
              </a:rPr>
              <a:t>Of course, aim to convey a love of reading too! </a:t>
            </a:r>
            <a:endParaRPr sz="1800">
              <a:latin typeface="Comic Sans MS"/>
              <a:ea typeface="Comic Sans MS"/>
              <a:cs typeface="Comic Sans MS"/>
              <a:sym typeface="Comic Sans MS"/>
            </a:endParaRPr>
          </a:p>
          <a:p>
            <a:pPr indent="0" lvl="0" marL="0" rtl="0" algn="ctr">
              <a:spcBef>
                <a:spcPts val="1800"/>
              </a:spcBef>
              <a:spcAft>
                <a:spcPts val="0"/>
              </a:spcAft>
              <a:buNone/>
            </a:pPr>
            <a:r>
              <a:t/>
            </a:r>
            <a:endParaRPr b="1" u="sng">
              <a:latin typeface="Comic Sans MS"/>
              <a:ea typeface="Comic Sans MS"/>
              <a:cs typeface="Comic Sans MS"/>
              <a:sym typeface="Comic Sans MS"/>
            </a:endParaRPr>
          </a:p>
          <a:p>
            <a:pPr indent="0" lvl="0" marL="0" rtl="0" algn="ctr">
              <a:spcBef>
                <a:spcPts val="0"/>
              </a:spcBef>
              <a:spcAft>
                <a:spcPts val="0"/>
              </a:spcAft>
              <a:buNone/>
            </a:pPr>
            <a:r>
              <a:t/>
            </a:r>
            <a:endParaRPr>
              <a:latin typeface="Comic Sans MS"/>
              <a:ea typeface="Comic Sans MS"/>
              <a:cs typeface="Comic Sans MS"/>
              <a:sym typeface="Comic Sans MS"/>
            </a:endParaRPr>
          </a:p>
          <a:p>
            <a:pPr indent="0" lvl="0" marL="0" rtl="0" algn="ctr">
              <a:spcBef>
                <a:spcPts val="0"/>
              </a:spcBef>
              <a:spcAft>
                <a:spcPts val="0"/>
              </a:spcAft>
              <a:buNone/>
            </a:pPr>
            <a:r>
              <a:t/>
            </a:r>
            <a:endParaRPr b="1" u="sng">
              <a:latin typeface="Comic Sans MS"/>
              <a:ea typeface="Comic Sans MS"/>
              <a:cs typeface="Comic Sans MS"/>
              <a:sym typeface="Comic Sans MS"/>
            </a:endParaRPr>
          </a:p>
          <a:p>
            <a:pPr indent="0" lvl="0" marL="0" rtl="0" algn="ctr">
              <a:spcBef>
                <a:spcPts val="0"/>
              </a:spcBef>
              <a:spcAft>
                <a:spcPts val="0"/>
              </a:spcAft>
              <a:buNone/>
            </a:pPr>
            <a:r>
              <a:t/>
            </a:r>
            <a:endParaRPr b="1" u="sng">
              <a:latin typeface="Comic Sans MS"/>
              <a:ea typeface="Comic Sans MS"/>
              <a:cs typeface="Comic Sans MS"/>
              <a:sym typeface="Comic Sans MS"/>
            </a:endParaRPr>
          </a:p>
          <a:p>
            <a:pPr indent="0" lvl="0" marL="0" rtl="0" algn="ctr">
              <a:spcBef>
                <a:spcPts val="0"/>
              </a:spcBef>
              <a:spcAft>
                <a:spcPts val="0"/>
              </a:spcAft>
              <a:buNone/>
            </a:pPr>
            <a:r>
              <a:t/>
            </a:r>
            <a:endParaRPr>
              <a:latin typeface="Comic Sans MS"/>
              <a:ea typeface="Comic Sans MS"/>
              <a:cs typeface="Comic Sans MS"/>
              <a:sym typeface="Comic Sans MS"/>
            </a:endParaRPr>
          </a:p>
        </p:txBody>
      </p:sp>
      <p:sp>
        <p:nvSpPr>
          <p:cNvPr id="214" name="Google Shape;214;p38"/>
          <p:cNvSpPr txBox="1"/>
          <p:nvPr/>
        </p:nvSpPr>
        <p:spPr>
          <a:xfrm>
            <a:off x="166350" y="848875"/>
            <a:ext cx="8126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200">
                <a:solidFill>
                  <a:schemeClr val="lt1"/>
                </a:solidFill>
                <a:latin typeface="Comic Sans MS"/>
                <a:ea typeface="Comic Sans MS"/>
                <a:cs typeface="Comic Sans MS"/>
                <a:sym typeface="Comic Sans MS"/>
              </a:rPr>
              <a:t>TRUST: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9"/>
          <p:cNvSpPr txBox="1"/>
          <p:nvPr/>
        </p:nvSpPr>
        <p:spPr>
          <a:xfrm rot="-351">
            <a:off x="166350" y="1735724"/>
            <a:ext cx="8811300" cy="36702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1800"/>
              </a:spcBef>
              <a:spcAft>
                <a:spcPts val="0"/>
              </a:spcAft>
              <a:buSzPts val="1800"/>
              <a:buFont typeface="Comic Sans MS"/>
              <a:buChar char="●"/>
            </a:pPr>
            <a:r>
              <a:rPr lang="en-GB" sz="1500" u="sng">
                <a:solidFill>
                  <a:schemeClr val="hlink"/>
                </a:solidFill>
                <a:latin typeface="Comic Sans MS"/>
                <a:ea typeface="Comic Sans MS"/>
                <a:cs typeface="Comic Sans MS"/>
                <a:sym typeface="Comic Sans MS"/>
                <a:hlinkClick r:id="rId3"/>
              </a:rPr>
              <a:t>https://peters.co.uk/100-books-for-every-year-group-primary</a:t>
            </a:r>
            <a:endParaRPr sz="1500">
              <a:solidFill>
                <a:srgbClr val="263238"/>
              </a:solidFill>
              <a:latin typeface="Comic Sans MS"/>
              <a:ea typeface="Comic Sans MS"/>
              <a:cs typeface="Comic Sans MS"/>
              <a:sym typeface="Comic Sans MS"/>
            </a:endParaRPr>
          </a:p>
          <a:p>
            <a:pPr indent="-323850" lvl="0" marL="457200" rtl="0" algn="l">
              <a:lnSpc>
                <a:spcPct val="115000"/>
              </a:lnSpc>
              <a:spcBef>
                <a:spcPts val="0"/>
              </a:spcBef>
              <a:spcAft>
                <a:spcPts val="0"/>
              </a:spcAft>
              <a:buClr>
                <a:srgbClr val="263238"/>
              </a:buClr>
              <a:buSzPts val="1500"/>
              <a:buFont typeface="Comic Sans MS"/>
              <a:buChar char="●"/>
            </a:pPr>
            <a:r>
              <a:rPr lang="en-GB" sz="1500" u="sng">
                <a:solidFill>
                  <a:schemeClr val="hlink"/>
                </a:solidFill>
                <a:latin typeface="Comic Sans MS"/>
                <a:ea typeface="Comic Sans MS"/>
                <a:cs typeface="Comic Sans MS"/>
                <a:sym typeface="Comic Sans MS"/>
                <a:hlinkClick r:id="rId4"/>
              </a:rPr>
              <a:t>https://shop.scholastic.co.uk/reading-spine</a:t>
            </a:r>
            <a:endParaRPr sz="1500">
              <a:solidFill>
                <a:srgbClr val="263238"/>
              </a:solidFill>
              <a:latin typeface="Comic Sans MS"/>
              <a:ea typeface="Comic Sans MS"/>
              <a:cs typeface="Comic Sans MS"/>
              <a:sym typeface="Comic Sans MS"/>
            </a:endParaRPr>
          </a:p>
          <a:p>
            <a:pPr indent="-323850" lvl="0" marL="457200" rtl="0" algn="l">
              <a:lnSpc>
                <a:spcPct val="115000"/>
              </a:lnSpc>
              <a:spcBef>
                <a:spcPts val="0"/>
              </a:spcBef>
              <a:spcAft>
                <a:spcPts val="0"/>
              </a:spcAft>
              <a:buClr>
                <a:srgbClr val="263238"/>
              </a:buClr>
              <a:buSzPts val="1500"/>
              <a:buFont typeface="Comic Sans MS"/>
              <a:buChar char="●"/>
            </a:pPr>
            <a:r>
              <a:rPr lang="en-GB" sz="1500" u="sng">
                <a:solidFill>
                  <a:schemeClr val="hlink"/>
                </a:solidFill>
                <a:latin typeface="Comic Sans MS"/>
                <a:ea typeface="Comic Sans MS"/>
                <a:cs typeface="Comic Sans MS"/>
                <a:sym typeface="Comic Sans MS"/>
                <a:hlinkClick r:id="rId5"/>
              </a:rPr>
              <a:t>https://schoolreadinglist.co.uk/category/reading-lists-for-ks2-school-pupils/</a:t>
            </a:r>
            <a:endParaRPr sz="1500">
              <a:solidFill>
                <a:srgbClr val="263238"/>
              </a:solidFill>
              <a:latin typeface="Comic Sans MS"/>
              <a:ea typeface="Comic Sans MS"/>
              <a:cs typeface="Comic Sans MS"/>
              <a:sym typeface="Comic Sans MS"/>
            </a:endParaRPr>
          </a:p>
          <a:p>
            <a:pPr indent="-323850" lvl="0" marL="457200" rtl="0" algn="l">
              <a:lnSpc>
                <a:spcPct val="115000"/>
              </a:lnSpc>
              <a:spcBef>
                <a:spcPts val="0"/>
              </a:spcBef>
              <a:spcAft>
                <a:spcPts val="0"/>
              </a:spcAft>
              <a:buClr>
                <a:srgbClr val="FF00FF"/>
              </a:buClr>
              <a:buSzPts val="1500"/>
              <a:buFont typeface="Comic Sans MS"/>
              <a:buChar char="●"/>
            </a:pPr>
            <a:r>
              <a:rPr lang="en-GB" sz="1500" u="sng">
                <a:solidFill>
                  <a:srgbClr val="FF00FF"/>
                </a:solidFill>
                <a:latin typeface="Comic Sans MS"/>
                <a:ea typeface="Comic Sans MS"/>
                <a:cs typeface="Comic Sans MS"/>
                <a:sym typeface="Comic Sans MS"/>
                <a:hlinkClick r:id="rId6">
                  <a:extLst>
                    <a:ext uri="{A12FA001-AC4F-418D-AE19-62706E023703}">
                      <ahyp:hlinkClr val="tx"/>
                    </a:ext>
                  </a:extLst>
                </a:hlinkClick>
              </a:rPr>
              <a:t>https://www.booksfortopics.com/year-3</a:t>
            </a:r>
            <a:r>
              <a:rPr lang="en-GB" sz="1500">
                <a:solidFill>
                  <a:srgbClr val="FF00FF"/>
                </a:solidFill>
                <a:latin typeface="Comic Sans MS"/>
                <a:ea typeface="Comic Sans MS"/>
                <a:cs typeface="Comic Sans MS"/>
                <a:sym typeface="Comic Sans MS"/>
              </a:rPr>
              <a:t> </a:t>
            </a:r>
            <a:endParaRPr sz="1500">
              <a:solidFill>
                <a:srgbClr val="FF00FF"/>
              </a:solidFill>
              <a:latin typeface="Comic Sans MS"/>
              <a:ea typeface="Comic Sans MS"/>
              <a:cs typeface="Comic Sans MS"/>
              <a:sym typeface="Comic Sans MS"/>
            </a:endParaRPr>
          </a:p>
          <a:p>
            <a:pPr indent="-323850" lvl="0" marL="457200" rtl="0" algn="l">
              <a:lnSpc>
                <a:spcPct val="115000"/>
              </a:lnSpc>
              <a:spcBef>
                <a:spcPts val="0"/>
              </a:spcBef>
              <a:spcAft>
                <a:spcPts val="0"/>
              </a:spcAft>
              <a:buClr>
                <a:srgbClr val="FF00FF"/>
              </a:buClr>
              <a:buSzPts val="1500"/>
              <a:buFont typeface="Comic Sans MS"/>
              <a:buChar char="●"/>
            </a:pPr>
            <a:r>
              <a:rPr lang="en-GB" sz="1500" u="sng">
                <a:solidFill>
                  <a:srgbClr val="FF00FF"/>
                </a:solidFill>
                <a:latin typeface="Comic Sans MS"/>
                <a:ea typeface="Comic Sans MS"/>
                <a:cs typeface="Comic Sans MS"/>
                <a:sym typeface="Comic Sans MS"/>
                <a:hlinkClick r:id="rId7">
                  <a:extLst>
                    <a:ext uri="{A12FA001-AC4F-418D-AE19-62706E023703}">
                      <ahyp:hlinkClr val="tx"/>
                    </a:ext>
                  </a:extLst>
                </a:hlinkClick>
              </a:rPr>
              <a:t>https://www.booksfortopics.com/year-4</a:t>
            </a:r>
            <a:r>
              <a:rPr lang="en-GB" sz="1500">
                <a:solidFill>
                  <a:srgbClr val="FF00FF"/>
                </a:solidFill>
                <a:latin typeface="Comic Sans MS"/>
                <a:ea typeface="Comic Sans MS"/>
                <a:cs typeface="Comic Sans MS"/>
                <a:sym typeface="Comic Sans MS"/>
              </a:rPr>
              <a:t> </a:t>
            </a:r>
            <a:endParaRPr sz="1500">
              <a:solidFill>
                <a:srgbClr val="FF00FF"/>
              </a:solidFill>
              <a:latin typeface="Comic Sans MS"/>
              <a:ea typeface="Comic Sans MS"/>
              <a:cs typeface="Comic Sans MS"/>
              <a:sym typeface="Comic Sans MS"/>
            </a:endParaRPr>
          </a:p>
          <a:p>
            <a:pPr indent="-323850" lvl="0" marL="457200" rtl="0" algn="l">
              <a:lnSpc>
                <a:spcPct val="115000"/>
              </a:lnSpc>
              <a:spcBef>
                <a:spcPts val="0"/>
              </a:spcBef>
              <a:spcAft>
                <a:spcPts val="0"/>
              </a:spcAft>
              <a:buClr>
                <a:srgbClr val="FF00FF"/>
              </a:buClr>
              <a:buSzPts val="1500"/>
              <a:buFont typeface="Comic Sans MS"/>
              <a:buChar char="●"/>
            </a:pPr>
            <a:r>
              <a:rPr lang="en-GB" sz="1500" u="sng">
                <a:solidFill>
                  <a:srgbClr val="FF00FF"/>
                </a:solidFill>
                <a:latin typeface="Comic Sans MS"/>
                <a:ea typeface="Comic Sans MS"/>
                <a:cs typeface="Comic Sans MS"/>
                <a:sym typeface="Comic Sans MS"/>
                <a:hlinkClick r:id="rId8">
                  <a:extLst>
                    <a:ext uri="{A12FA001-AC4F-418D-AE19-62706E023703}">
                      <ahyp:hlinkClr val="tx"/>
                    </a:ext>
                  </a:extLst>
                </a:hlinkClick>
              </a:rPr>
              <a:t>https://www.booksfortopics.com/year-5</a:t>
            </a:r>
            <a:r>
              <a:rPr lang="en-GB" sz="1500">
                <a:solidFill>
                  <a:srgbClr val="FF00FF"/>
                </a:solidFill>
                <a:latin typeface="Comic Sans MS"/>
                <a:ea typeface="Comic Sans MS"/>
                <a:cs typeface="Comic Sans MS"/>
                <a:sym typeface="Comic Sans MS"/>
              </a:rPr>
              <a:t> </a:t>
            </a:r>
            <a:endParaRPr sz="1500">
              <a:solidFill>
                <a:srgbClr val="FF00FF"/>
              </a:solidFill>
              <a:latin typeface="Comic Sans MS"/>
              <a:ea typeface="Comic Sans MS"/>
              <a:cs typeface="Comic Sans MS"/>
              <a:sym typeface="Comic Sans MS"/>
            </a:endParaRPr>
          </a:p>
          <a:p>
            <a:pPr indent="-323850" lvl="0" marL="457200" rtl="0" algn="l">
              <a:lnSpc>
                <a:spcPct val="115000"/>
              </a:lnSpc>
              <a:spcBef>
                <a:spcPts val="0"/>
              </a:spcBef>
              <a:spcAft>
                <a:spcPts val="0"/>
              </a:spcAft>
              <a:buClr>
                <a:srgbClr val="FF00FF"/>
              </a:buClr>
              <a:buSzPts val="1500"/>
              <a:buFont typeface="Comic Sans MS"/>
              <a:buChar char="●"/>
            </a:pPr>
            <a:r>
              <a:rPr lang="en-GB" sz="1500" u="sng">
                <a:solidFill>
                  <a:srgbClr val="FF00FF"/>
                </a:solidFill>
                <a:latin typeface="Comic Sans MS"/>
                <a:ea typeface="Comic Sans MS"/>
                <a:cs typeface="Comic Sans MS"/>
                <a:sym typeface="Comic Sans MS"/>
                <a:hlinkClick r:id="rId9">
                  <a:extLst>
                    <a:ext uri="{A12FA001-AC4F-418D-AE19-62706E023703}">
                      <ahyp:hlinkClr val="tx"/>
                    </a:ext>
                  </a:extLst>
                </a:hlinkClick>
              </a:rPr>
              <a:t>https://www.booksfortopics.com/year-6</a:t>
            </a:r>
            <a:r>
              <a:rPr lang="en-GB" sz="1500">
                <a:solidFill>
                  <a:srgbClr val="FF00FF"/>
                </a:solidFill>
                <a:latin typeface="Comic Sans MS"/>
                <a:ea typeface="Comic Sans MS"/>
                <a:cs typeface="Comic Sans MS"/>
                <a:sym typeface="Comic Sans MS"/>
              </a:rPr>
              <a:t> </a:t>
            </a:r>
            <a:endParaRPr sz="1500">
              <a:solidFill>
                <a:srgbClr val="FF00FF"/>
              </a:solidFill>
              <a:latin typeface="Comic Sans MS"/>
              <a:ea typeface="Comic Sans MS"/>
              <a:cs typeface="Comic Sans MS"/>
              <a:sym typeface="Comic Sans MS"/>
            </a:endParaRPr>
          </a:p>
          <a:p>
            <a:pPr indent="-323850" lvl="0" marL="457200" rtl="0" algn="l">
              <a:lnSpc>
                <a:spcPct val="115000"/>
              </a:lnSpc>
              <a:spcBef>
                <a:spcPts val="0"/>
              </a:spcBef>
              <a:spcAft>
                <a:spcPts val="0"/>
              </a:spcAft>
              <a:buClr>
                <a:srgbClr val="FF00FF"/>
              </a:buClr>
              <a:buSzPts val="1500"/>
              <a:buFont typeface="Comic Sans MS"/>
              <a:buChar char="●"/>
            </a:pPr>
            <a:r>
              <a:rPr lang="en-GB" sz="1500" u="sng">
                <a:solidFill>
                  <a:schemeClr val="hlink"/>
                </a:solidFill>
                <a:latin typeface="Comic Sans MS"/>
                <a:ea typeface="Comic Sans MS"/>
                <a:cs typeface="Comic Sans MS"/>
                <a:sym typeface="Comic Sans MS"/>
                <a:hlinkClick r:id="rId10"/>
              </a:rPr>
              <a:t>https://www.booksfortopics.com/branching-out</a:t>
            </a:r>
            <a:r>
              <a:rPr lang="en-GB" sz="1500">
                <a:solidFill>
                  <a:srgbClr val="FF00FF"/>
                </a:solidFill>
                <a:latin typeface="Comic Sans MS"/>
                <a:ea typeface="Comic Sans MS"/>
                <a:cs typeface="Comic Sans MS"/>
                <a:sym typeface="Comic Sans MS"/>
              </a:rPr>
              <a:t> </a:t>
            </a:r>
            <a:endParaRPr sz="1500">
              <a:solidFill>
                <a:srgbClr val="FF00FF"/>
              </a:solidFill>
              <a:latin typeface="Comic Sans MS"/>
              <a:ea typeface="Comic Sans MS"/>
              <a:cs typeface="Comic Sans MS"/>
              <a:sym typeface="Comic Sans MS"/>
            </a:endParaRPr>
          </a:p>
          <a:p>
            <a:pPr indent="0" lvl="0" marL="0" rtl="0" algn="ctr">
              <a:spcBef>
                <a:spcPts val="1800"/>
              </a:spcBef>
              <a:spcAft>
                <a:spcPts val="0"/>
              </a:spcAft>
              <a:buNone/>
            </a:pPr>
            <a:r>
              <a:t/>
            </a:r>
            <a:endParaRPr b="1" u="sng">
              <a:latin typeface="Comic Sans MS"/>
              <a:ea typeface="Comic Sans MS"/>
              <a:cs typeface="Comic Sans MS"/>
              <a:sym typeface="Comic Sans MS"/>
            </a:endParaRPr>
          </a:p>
          <a:p>
            <a:pPr indent="0" lvl="0" marL="0" rtl="0" algn="ctr">
              <a:spcBef>
                <a:spcPts val="0"/>
              </a:spcBef>
              <a:spcAft>
                <a:spcPts val="0"/>
              </a:spcAft>
              <a:buNone/>
            </a:pPr>
            <a:r>
              <a:t/>
            </a:r>
            <a:endParaRPr>
              <a:latin typeface="Comic Sans MS"/>
              <a:ea typeface="Comic Sans MS"/>
              <a:cs typeface="Comic Sans MS"/>
              <a:sym typeface="Comic Sans MS"/>
            </a:endParaRPr>
          </a:p>
          <a:p>
            <a:pPr indent="0" lvl="0" marL="0" rtl="0" algn="ctr">
              <a:spcBef>
                <a:spcPts val="0"/>
              </a:spcBef>
              <a:spcAft>
                <a:spcPts val="0"/>
              </a:spcAft>
              <a:buNone/>
            </a:pPr>
            <a:r>
              <a:t/>
            </a:r>
            <a:endParaRPr b="1" u="sng">
              <a:latin typeface="Comic Sans MS"/>
              <a:ea typeface="Comic Sans MS"/>
              <a:cs typeface="Comic Sans MS"/>
              <a:sym typeface="Comic Sans MS"/>
            </a:endParaRPr>
          </a:p>
          <a:p>
            <a:pPr indent="0" lvl="0" marL="0" rtl="0" algn="ctr">
              <a:spcBef>
                <a:spcPts val="0"/>
              </a:spcBef>
              <a:spcAft>
                <a:spcPts val="0"/>
              </a:spcAft>
              <a:buNone/>
            </a:pPr>
            <a:r>
              <a:t/>
            </a:r>
            <a:endParaRPr b="1" u="sng">
              <a:latin typeface="Comic Sans MS"/>
              <a:ea typeface="Comic Sans MS"/>
              <a:cs typeface="Comic Sans MS"/>
              <a:sym typeface="Comic Sans MS"/>
            </a:endParaRPr>
          </a:p>
          <a:p>
            <a:pPr indent="0" lvl="0" marL="0" rtl="0" algn="ctr">
              <a:spcBef>
                <a:spcPts val="0"/>
              </a:spcBef>
              <a:spcAft>
                <a:spcPts val="0"/>
              </a:spcAft>
              <a:buNone/>
            </a:pPr>
            <a:r>
              <a:t/>
            </a:r>
            <a:endParaRPr>
              <a:latin typeface="Comic Sans MS"/>
              <a:ea typeface="Comic Sans MS"/>
              <a:cs typeface="Comic Sans MS"/>
              <a:sym typeface="Comic Sans MS"/>
            </a:endParaRPr>
          </a:p>
        </p:txBody>
      </p:sp>
      <p:sp>
        <p:nvSpPr>
          <p:cNvPr id="220" name="Google Shape;220;p39"/>
          <p:cNvSpPr txBox="1"/>
          <p:nvPr/>
        </p:nvSpPr>
        <p:spPr>
          <a:xfrm>
            <a:off x="166350" y="848875"/>
            <a:ext cx="81261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200">
                <a:solidFill>
                  <a:schemeClr val="lt1"/>
                </a:solidFill>
                <a:latin typeface="Comic Sans MS"/>
                <a:ea typeface="Comic Sans MS"/>
                <a:cs typeface="Comic Sans MS"/>
                <a:sym typeface="Comic Sans MS"/>
              </a:rPr>
              <a:t>Recommended Reads</a:t>
            </a:r>
            <a:r>
              <a:rPr lang="en-GB" sz="3200">
                <a:solidFill>
                  <a:schemeClr val="lt1"/>
                </a:solidFill>
                <a:latin typeface="Comic Sans MS"/>
                <a:ea typeface="Comic Sans MS"/>
                <a:cs typeface="Comic Sans MS"/>
                <a:sym typeface="Comic Sans MS"/>
              </a:rPr>
              <a: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5"/>
          <p:cNvSpPr txBox="1"/>
          <p:nvPr>
            <p:ph type="title"/>
          </p:nvPr>
        </p:nvSpPr>
        <p:spPr>
          <a:xfrm>
            <a:off x="460950" y="752700"/>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GB">
                <a:latin typeface="Comic Sans MS"/>
                <a:ea typeface="Comic Sans MS"/>
                <a:cs typeface="Comic Sans MS"/>
                <a:sym typeface="Comic Sans MS"/>
              </a:rPr>
              <a:t>Priorities in KS2</a:t>
            </a:r>
            <a:endParaRPr>
              <a:latin typeface="Comic Sans MS"/>
              <a:ea typeface="Comic Sans MS"/>
              <a:cs typeface="Comic Sans MS"/>
              <a:sym typeface="Comic Sans MS"/>
            </a:endParaRPr>
          </a:p>
        </p:txBody>
      </p:sp>
      <p:sp>
        <p:nvSpPr>
          <p:cNvPr id="119" name="Google Shape;119;p25"/>
          <p:cNvSpPr txBox="1"/>
          <p:nvPr>
            <p:ph idx="1" type="body"/>
          </p:nvPr>
        </p:nvSpPr>
        <p:spPr>
          <a:xfrm>
            <a:off x="88050" y="1745550"/>
            <a:ext cx="8649600" cy="3397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t/>
            </a:r>
            <a:endParaRPr b="1" sz="2200" u="sng">
              <a:solidFill>
                <a:srgbClr val="000000"/>
              </a:solidFill>
              <a:latin typeface="Comic Sans MS"/>
              <a:ea typeface="Comic Sans MS"/>
              <a:cs typeface="Comic Sans MS"/>
              <a:sym typeface="Comic Sans MS"/>
            </a:endParaRPr>
          </a:p>
          <a:p>
            <a:pPr indent="-349250" lvl="0" marL="457200" rtl="0" algn="just">
              <a:lnSpc>
                <a:spcPct val="115000"/>
              </a:lnSpc>
              <a:spcBef>
                <a:spcPts val="0"/>
              </a:spcBef>
              <a:spcAft>
                <a:spcPts val="0"/>
              </a:spcAft>
              <a:buClr>
                <a:srgbClr val="000000"/>
              </a:buClr>
              <a:buSzPts val="1900"/>
              <a:buFont typeface="Comic Sans MS"/>
              <a:buAutoNum type="arabicPeriod"/>
            </a:pPr>
            <a:r>
              <a:rPr lang="en-GB" sz="1900">
                <a:solidFill>
                  <a:srgbClr val="000000"/>
                </a:solidFill>
                <a:latin typeface="Comic Sans MS"/>
                <a:ea typeface="Comic Sans MS"/>
                <a:cs typeface="Comic Sans MS"/>
                <a:sym typeface="Comic Sans MS"/>
              </a:rPr>
              <a:t>Ensure progress in the following </a:t>
            </a:r>
            <a:r>
              <a:rPr b="1" lang="en-GB" sz="1900">
                <a:solidFill>
                  <a:srgbClr val="000000"/>
                </a:solidFill>
                <a:latin typeface="Comic Sans MS"/>
                <a:ea typeface="Comic Sans MS"/>
                <a:cs typeface="Comic Sans MS"/>
                <a:sym typeface="Comic Sans MS"/>
              </a:rPr>
              <a:t>three areas</a:t>
            </a:r>
            <a:r>
              <a:rPr lang="en-GB" sz="1900">
                <a:solidFill>
                  <a:srgbClr val="000000"/>
                </a:solidFill>
                <a:latin typeface="Comic Sans MS"/>
                <a:ea typeface="Comic Sans MS"/>
                <a:cs typeface="Comic Sans MS"/>
                <a:sym typeface="Comic Sans MS"/>
              </a:rPr>
              <a:t>:</a:t>
            </a:r>
            <a:endParaRPr sz="1900">
              <a:solidFill>
                <a:srgbClr val="000000"/>
              </a:solidFill>
              <a:latin typeface="Comic Sans MS"/>
              <a:ea typeface="Comic Sans MS"/>
              <a:cs typeface="Comic Sans MS"/>
              <a:sym typeface="Comic Sans MS"/>
            </a:endParaRPr>
          </a:p>
          <a:p>
            <a:pPr indent="0" lvl="0" marL="0" rtl="0" algn="just">
              <a:lnSpc>
                <a:spcPct val="115000"/>
              </a:lnSpc>
              <a:spcBef>
                <a:spcPts val="0"/>
              </a:spcBef>
              <a:spcAft>
                <a:spcPts val="0"/>
              </a:spcAft>
              <a:buNone/>
            </a:pPr>
            <a:r>
              <a:rPr lang="en-GB" sz="1900">
                <a:solidFill>
                  <a:srgbClr val="000000"/>
                </a:solidFill>
                <a:latin typeface="Comic Sans MS"/>
                <a:ea typeface="Comic Sans MS"/>
                <a:cs typeface="Comic Sans MS"/>
                <a:sym typeface="Comic Sans MS"/>
              </a:rPr>
              <a:t> </a:t>
            </a:r>
            <a:endParaRPr sz="1900">
              <a:solidFill>
                <a:srgbClr val="000000"/>
              </a:solidFill>
              <a:latin typeface="Comic Sans MS"/>
              <a:ea typeface="Comic Sans MS"/>
              <a:cs typeface="Comic Sans MS"/>
              <a:sym typeface="Comic Sans MS"/>
            </a:endParaRPr>
          </a:p>
          <a:p>
            <a:pPr indent="-228600" lvl="0" marL="457200" rtl="0" algn="just">
              <a:spcBef>
                <a:spcPts val="0"/>
              </a:spcBef>
              <a:spcAft>
                <a:spcPts val="0"/>
              </a:spcAft>
              <a:buNone/>
            </a:pPr>
            <a:r>
              <a:rPr lang="en-GB" sz="1900">
                <a:solidFill>
                  <a:srgbClr val="222222"/>
                </a:solidFill>
                <a:latin typeface="Noto Sans Symbols"/>
                <a:ea typeface="Noto Sans Symbols"/>
                <a:cs typeface="Noto Sans Symbols"/>
                <a:sym typeface="Noto Sans Symbols"/>
              </a:rPr>
              <a:t>●</a:t>
            </a:r>
            <a:r>
              <a:rPr lang="en-GB" sz="1600">
                <a:solidFill>
                  <a:srgbClr val="222222"/>
                </a:solidFill>
                <a:latin typeface="Times New Roman"/>
                <a:ea typeface="Times New Roman"/>
                <a:cs typeface="Times New Roman"/>
                <a:sym typeface="Times New Roman"/>
              </a:rPr>
              <a:t>      </a:t>
            </a:r>
            <a:r>
              <a:rPr lang="en-GB" sz="1900">
                <a:solidFill>
                  <a:srgbClr val="222222"/>
                </a:solidFill>
                <a:latin typeface="Comic Sans MS"/>
                <a:ea typeface="Comic Sans MS"/>
                <a:cs typeface="Comic Sans MS"/>
                <a:sym typeface="Comic Sans MS"/>
              </a:rPr>
              <a:t>Pupils’ ability to decode fluently </a:t>
            </a:r>
            <a:endParaRPr sz="1900">
              <a:solidFill>
                <a:srgbClr val="222222"/>
              </a:solidFill>
              <a:latin typeface="Comic Sans MS"/>
              <a:ea typeface="Comic Sans MS"/>
              <a:cs typeface="Comic Sans MS"/>
              <a:sym typeface="Comic Sans MS"/>
            </a:endParaRPr>
          </a:p>
          <a:p>
            <a:pPr indent="-228600" lvl="0" marL="457200" rtl="0" algn="just">
              <a:spcBef>
                <a:spcPts val="0"/>
              </a:spcBef>
              <a:spcAft>
                <a:spcPts val="0"/>
              </a:spcAft>
              <a:buNone/>
            </a:pPr>
            <a:r>
              <a:rPr lang="en-GB" sz="1900">
                <a:solidFill>
                  <a:srgbClr val="222222"/>
                </a:solidFill>
                <a:latin typeface="Noto Sans Symbols"/>
                <a:ea typeface="Noto Sans Symbols"/>
                <a:cs typeface="Noto Sans Symbols"/>
                <a:sym typeface="Noto Sans Symbols"/>
              </a:rPr>
              <a:t>●</a:t>
            </a:r>
            <a:r>
              <a:rPr lang="en-GB" sz="1600">
                <a:solidFill>
                  <a:srgbClr val="222222"/>
                </a:solidFill>
                <a:latin typeface="Times New Roman"/>
                <a:ea typeface="Times New Roman"/>
                <a:cs typeface="Times New Roman"/>
                <a:sym typeface="Times New Roman"/>
              </a:rPr>
              <a:t>      </a:t>
            </a:r>
            <a:r>
              <a:rPr lang="en-GB" sz="1900">
                <a:solidFill>
                  <a:srgbClr val="222222"/>
                </a:solidFill>
                <a:latin typeface="Comic Sans MS"/>
                <a:ea typeface="Comic Sans MS"/>
                <a:cs typeface="Comic Sans MS"/>
                <a:sym typeface="Comic Sans MS"/>
              </a:rPr>
              <a:t>Pupils’ ability to comprehend texts</a:t>
            </a:r>
            <a:endParaRPr sz="1900">
              <a:solidFill>
                <a:srgbClr val="222222"/>
              </a:solidFill>
              <a:latin typeface="Comic Sans MS"/>
              <a:ea typeface="Comic Sans MS"/>
              <a:cs typeface="Comic Sans MS"/>
              <a:sym typeface="Comic Sans MS"/>
            </a:endParaRPr>
          </a:p>
          <a:p>
            <a:pPr indent="-228600" lvl="0" marL="457200" rtl="0" algn="just">
              <a:spcBef>
                <a:spcPts val="0"/>
              </a:spcBef>
              <a:spcAft>
                <a:spcPts val="0"/>
              </a:spcAft>
              <a:buNone/>
            </a:pPr>
            <a:r>
              <a:rPr lang="en-GB" sz="1900">
                <a:solidFill>
                  <a:srgbClr val="222222"/>
                </a:solidFill>
                <a:latin typeface="Noto Sans Symbols"/>
                <a:ea typeface="Noto Sans Symbols"/>
                <a:cs typeface="Noto Sans Symbols"/>
                <a:sym typeface="Noto Sans Symbols"/>
              </a:rPr>
              <a:t>●</a:t>
            </a:r>
            <a:r>
              <a:rPr lang="en-GB" sz="1600">
                <a:solidFill>
                  <a:srgbClr val="222222"/>
                </a:solidFill>
                <a:latin typeface="Times New Roman"/>
                <a:ea typeface="Times New Roman"/>
                <a:cs typeface="Times New Roman"/>
                <a:sym typeface="Times New Roman"/>
              </a:rPr>
              <a:t>      </a:t>
            </a:r>
            <a:r>
              <a:rPr lang="en-GB" sz="1900">
                <a:solidFill>
                  <a:srgbClr val="222222"/>
                </a:solidFill>
                <a:latin typeface="Comic Sans MS"/>
                <a:ea typeface="Comic Sans MS"/>
                <a:cs typeface="Comic Sans MS"/>
                <a:sym typeface="Comic Sans MS"/>
              </a:rPr>
              <a:t>Pupils’ ability to maintain stamina and pace when reading</a:t>
            </a:r>
            <a:endParaRPr sz="1900">
              <a:solidFill>
                <a:srgbClr val="222222"/>
              </a:solidFill>
              <a:latin typeface="Comic Sans MS"/>
              <a:ea typeface="Comic Sans MS"/>
              <a:cs typeface="Comic Sans MS"/>
              <a:sym typeface="Comic Sans MS"/>
            </a:endParaRPr>
          </a:p>
          <a:p>
            <a:pPr indent="-228600" lvl="0" marL="457200" rtl="0" algn="just">
              <a:spcBef>
                <a:spcPts val="0"/>
              </a:spcBef>
              <a:spcAft>
                <a:spcPts val="0"/>
              </a:spcAft>
              <a:buNone/>
            </a:pPr>
            <a:r>
              <a:t/>
            </a:r>
            <a:endParaRPr sz="1900">
              <a:solidFill>
                <a:srgbClr val="222222"/>
              </a:solidFill>
              <a:latin typeface="Comic Sans MS"/>
              <a:ea typeface="Comic Sans MS"/>
              <a:cs typeface="Comic Sans MS"/>
              <a:sym typeface="Comic Sans MS"/>
            </a:endParaRPr>
          </a:p>
          <a:p>
            <a:pPr indent="-349250" lvl="0" marL="457200" rtl="0" algn="just">
              <a:spcBef>
                <a:spcPts val="0"/>
              </a:spcBef>
              <a:spcAft>
                <a:spcPts val="0"/>
              </a:spcAft>
              <a:buClr>
                <a:srgbClr val="222222"/>
              </a:buClr>
              <a:buSzPts val="1900"/>
              <a:buFont typeface="Comic Sans MS"/>
              <a:buAutoNum type="arabicPeriod"/>
            </a:pPr>
            <a:r>
              <a:rPr lang="en-GB" sz="1900">
                <a:solidFill>
                  <a:srgbClr val="222222"/>
                </a:solidFill>
                <a:latin typeface="Comic Sans MS"/>
                <a:ea typeface="Comic Sans MS"/>
                <a:cs typeface="Comic Sans MS"/>
                <a:sym typeface="Comic Sans MS"/>
              </a:rPr>
              <a:t>Promote a love of reading!</a:t>
            </a:r>
            <a:endParaRPr sz="1900">
              <a:solidFill>
                <a:srgbClr val="222222"/>
              </a:solidFill>
              <a:latin typeface="Comic Sans MS"/>
              <a:ea typeface="Comic Sans MS"/>
              <a:cs typeface="Comic Sans MS"/>
              <a:sym typeface="Comic Sans MS"/>
            </a:endParaRPr>
          </a:p>
          <a:p>
            <a:pPr indent="0" lvl="0" marL="0" rtl="0" algn="just">
              <a:lnSpc>
                <a:spcPct val="115000"/>
              </a:lnSpc>
              <a:spcBef>
                <a:spcPts val="0"/>
              </a:spcBef>
              <a:spcAft>
                <a:spcPts val="0"/>
              </a:spcAft>
              <a:buNone/>
            </a:pPr>
            <a:r>
              <a:rPr lang="en-GB" sz="1000">
                <a:solidFill>
                  <a:srgbClr val="222222"/>
                </a:solidFill>
                <a:latin typeface="Comic Sans MS"/>
                <a:ea typeface="Comic Sans MS"/>
                <a:cs typeface="Comic Sans MS"/>
                <a:sym typeface="Comic Sans MS"/>
              </a:rPr>
              <a:t> </a:t>
            </a:r>
            <a:endParaRPr sz="1000">
              <a:solidFill>
                <a:srgbClr val="222222"/>
              </a:solidFill>
              <a:latin typeface="Comic Sans MS"/>
              <a:ea typeface="Comic Sans MS"/>
              <a:cs typeface="Comic Sans MS"/>
              <a:sym typeface="Comic Sans MS"/>
            </a:endParaRPr>
          </a:p>
          <a:p>
            <a:pPr indent="0" lvl="0" marL="0" rtl="0" algn="just">
              <a:lnSpc>
                <a:spcPct val="100000"/>
              </a:lnSpc>
              <a:spcBef>
                <a:spcPts val="0"/>
              </a:spcBef>
              <a:spcAft>
                <a:spcPts val="0"/>
              </a:spcAft>
              <a:buNone/>
            </a:pPr>
            <a:r>
              <a:t/>
            </a:r>
            <a:endParaRPr sz="1500">
              <a:solidFill>
                <a:srgbClr val="000000"/>
              </a:solidFill>
              <a:latin typeface="Comic Sans MS"/>
              <a:ea typeface="Comic Sans MS"/>
              <a:cs typeface="Comic Sans MS"/>
              <a:sym typeface="Comic Sans MS"/>
            </a:endParaRPr>
          </a:p>
          <a:p>
            <a:pPr indent="0" lvl="0" marL="0" rtl="0" algn="just">
              <a:lnSpc>
                <a:spcPct val="100000"/>
              </a:lnSpc>
              <a:spcBef>
                <a:spcPts val="0"/>
              </a:spcBef>
              <a:spcAft>
                <a:spcPts val="0"/>
              </a:spcAft>
              <a:buNone/>
            </a:pPr>
            <a:r>
              <a:t/>
            </a:r>
            <a:endParaRPr b="1" sz="1000" u="sng">
              <a:solidFill>
                <a:srgbClr val="000000"/>
              </a:solidFill>
              <a:latin typeface="Comic Sans MS"/>
              <a:ea typeface="Comic Sans MS"/>
              <a:cs typeface="Comic Sans MS"/>
              <a:sym typeface="Comic Sans MS"/>
            </a:endParaRPr>
          </a:p>
          <a:p>
            <a:pPr indent="0" lvl="0" marL="0" rtl="0" algn="just">
              <a:lnSpc>
                <a:spcPct val="115000"/>
              </a:lnSpc>
              <a:spcBef>
                <a:spcPts val="0"/>
              </a:spcBef>
              <a:spcAft>
                <a:spcPts val="0"/>
              </a:spcAft>
              <a:buNone/>
            </a:pPr>
            <a:r>
              <a:t/>
            </a:r>
            <a:endParaRPr/>
          </a:p>
        </p:txBody>
      </p:sp>
      <p:pic>
        <p:nvPicPr>
          <p:cNvPr descr="A picture containing drawing, sign  Description automatically generated" id="120" name="Google Shape;120;p25"/>
          <p:cNvPicPr preferRelativeResize="0"/>
          <p:nvPr/>
        </p:nvPicPr>
        <p:blipFill rotWithShape="1">
          <a:blip r:embed="rId3">
            <a:alphaModFix/>
          </a:blip>
          <a:srcRect b="0" l="0" r="0" t="0"/>
          <a:stretch/>
        </p:blipFill>
        <p:spPr>
          <a:xfrm>
            <a:off x="7736396" y="125799"/>
            <a:ext cx="1325929" cy="1504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6"/>
          <p:cNvSpPr txBox="1"/>
          <p:nvPr>
            <p:ph type="title"/>
          </p:nvPr>
        </p:nvSpPr>
        <p:spPr>
          <a:xfrm>
            <a:off x="460950" y="752700"/>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GB">
                <a:latin typeface="Comic Sans MS"/>
                <a:ea typeface="Comic Sans MS"/>
                <a:cs typeface="Comic Sans MS"/>
                <a:sym typeface="Comic Sans MS"/>
              </a:rPr>
              <a:t>Priorities in KS2</a:t>
            </a:r>
            <a:endParaRPr>
              <a:latin typeface="Comic Sans MS"/>
              <a:ea typeface="Comic Sans MS"/>
              <a:cs typeface="Comic Sans MS"/>
              <a:sym typeface="Comic Sans MS"/>
            </a:endParaRPr>
          </a:p>
        </p:txBody>
      </p:sp>
      <p:sp>
        <p:nvSpPr>
          <p:cNvPr id="126" name="Google Shape;126;p26"/>
          <p:cNvSpPr txBox="1"/>
          <p:nvPr>
            <p:ph idx="1" type="body"/>
          </p:nvPr>
        </p:nvSpPr>
        <p:spPr>
          <a:xfrm>
            <a:off x="88050" y="1745550"/>
            <a:ext cx="8649600" cy="33978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GB" u="sng">
                <a:solidFill>
                  <a:srgbClr val="000000"/>
                </a:solidFill>
                <a:latin typeface="Comic Sans MS"/>
                <a:ea typeface="Comic Sans MS"/>
                <a:cs typeface="Comic Sans MS"/>
                <a:sym typeface="Comic Sans MS"/>
              </a:rPr>
              <a:t>Fluency:</a:t>
            </a:r>
            <a:endParaRPr b="1" u="sng">
              <a:solidFill>
                <a:srgbClr val="000000"/>
              </a:solidFill>
              <a:latin typeface="Comic Sans MS"/>
              <a:ea typeface="Comic Sans MS"/>
              <a:cs typeface="Comic Sans MS"/>
              <a:sym typeface="Comic Sans MS"/>
            </a:endParaRPr>
          </a:p>
          <a:p>
            <a:pPr indent="0" lvl="0" marL="0" rtl="0" algn="just">
              <a:spcBef>
                <a:spcPts val="0"/>
              </a:spcBef>
              <a:spcAft>
                <a:spcPts val="0"/>
              </a:spcAft>
              <a:buNone/>
            </a:pPr>
            <a:r>
              <a:rPr lang="en-GB">
                <a:solidFill>
                  <a:srgbClr val="000000"/>
                </a:solidFill>
                <a:latin typeface="Comic Sans MS"/>
                <a:ea typeface="Comic Sans MS"/>
                <a:cs typeface="Comic Sans MS"/>
                <a:sym typeface="Comic Sans MS"/>
              </a:rPr>
              <a:t>Defined as accurate reading of </a:t>
            </a:r>
            <a:r>
              <a:rPr lang="en-GB">
                <a:solidFill>
                  <a:srgbClr val="000000"/>
                </a:solidFill>
                <a:latin typeface="Comic Sans MS"/>
                <a:ea typeface="Comic Sans MS"/>
                <a:cs typeface="Comic Sans MS"/>
                <a:sym typeface="Comic Sans MS"/>
              </a:rPr>
              <a:t>connected</a:t>
            </a:r>
            <a:r>
              <a:rPr lang="en-GB">
                <a:solidFill>
                  <a:srgbClr val="000000"/>
                </a:solidFill>
                <a:latin typeface="Comic Sans MS"/>
                <a:ea typeface="Comic Sans MS"/>
                <a:cs typeface="Comic Sans MS"/>
                <a:sym typeface="Comic Sans MS"/>
              </a:rPr>
              <a:t> text (decoding without error), at a conversational rate (quickly and at relative ease) with appropriate prosody (mirrors </a:t>
            </a:r>
            <a:r>
              <a:rPr lang="en-GB">
                <a:solidFill>
                  <a:srgbClr val="000000"/>
                </a:solidFill>
                <a:latin typeface="Comic Sans MS"/>
                <a:ea typeface="Comic Sans MS"/>
                <a:cs typeface="Comic Sans MS"/>
                <a:sym typeface="Comic Sans MS"/>
              </a:rPr>
              <a:t>the</a:t>
            </a:r>
            <a:r>
              <a:rPr lang="en-GB">
                <a:solidFill>
                  <a:srgbClr val="000000"/>
                </a:solidFill>
                <a:latin typeface="Comic Sans MS"/>
                <a:ea typeface="Comic Sans MS"/>
                <a:cs typeface="Comic Sans MS"/>
                <a:sym typeface="Comic Sans MS"/>
              </a:rPr>
              <a:t> sounds of natural spoken language). </a:t>
            </a:r>
            <a:endParaRPr>
              <a:solidFill>
                <a:srgbClr val="000000"/>
              </a:solidFill>
              <a:latin typeface="Comic Sans MS"/>
              <a:ea typeface="Comic Sans MS"/>
              <a:cs typeface="Comic Sans MS"/>
              <a:sym typeface="Comic Sans MS"/>
            </a:endParaRPr>
          </a:p>
          <a:p>
            <a:pPr indent="0" lvl="0" marL="0" rtl="0" algn="just">
              <a:spcBef>
                <a:spcPts val="0"/>
              </a:spcBef>
              <a:spcAft>
                <a:spcPts val="0"/>
              </a:spcAft>
              <a:buNone/>
            </a:pPr>
            <a:r>
              <a:t/>
            </a:r>
            <a:endParaRPr b="1" u="sng">
              <a:solidFill>
                <a:srgbClr val="000000"/>
              </a:solidFill>
              <a:latin typeface="Comic Sans MS"/>
              <a:ea typeface="Comic Sans MS"/>
              <a:cs typeface="Comic Sans MS"/>
              <a:sym typeface="Comic Sans MS"/>
            </a:endParaRPr>
          </a:p>
          <a:p>
            <a:pPr indent="0" lvl="0" marL="0" rtl="0" algn="just">
              <a:spcBef>
                <a:spcPts val="0"/>
              </a:spcBef>
              <a:spcAft>
                <a:spcPts val="0"/>
              </a:spcAft>
              <a:buNone/>
            </a:pPr>
            <a:r>
              <a:rPr b="1" lang="en-GB" u="sng">
                <a:solidFill>
                  <a:srgbClr val="000000"/>
                </a:solidFill>
                <a:latin typeface="Comic Sans MS"/>
                <a:ea typeface="Comic Sans MS"/>
                <a:cs typeface="Comic Sans MS"/>
                <a:sym typeface="Comic Sans MS"/>
              </a:rPr>
              <a:t>Comprehension:</a:t>
            </a:r>
            <a:endParaRPr b="1" u="sng">
              <a:solidFill>
                <a:srgbClr val="000000"/>
              </a:solidFill>
              <a:latin typeface="Comic Sans MS"/>
              <a:ea typeface="Comic Sans MS"/>
              <a:cs typeface="Comic Sans MS"/>
              <a:sym typeface="Comic Sans MS"/>
            </a:endParaRPr>
          </a:p>
          <a:p>
            <a:pPr indent="0" lvl="0" marL="0" rtl="0" algn="just">
              <a:spcBef>
                <a:spcPts val="0"/>
              </a:spcBef>
              <a:spcAft>
                <a:spcPts val="0"/>
              </a:spcAft>
              <a:buNone/>
            </a:pPr>
            <a:r>
              <a:rPr lang="en-GB">
                <a:solidFill>
                  <a:srgbClr val="000000"/>
                </a:solidFill>
                <a:latin typeface="Comic Sans MS"/>
                <a:ea typeface="Comic Sans MS"/>
                <a:cs typeface="Comic Sans MS"/>
                <a:sym typeface="Comic Sans MS"/>
              </a:rPr>
              <a:t>Defined as one’s understanding and interpretation of a text, and one’s ability to make connections between what they have read and what they already know. </a:t>
            </a:r>
            <a:endParaRPr>
              <a:solidFill>
                <a:srgbClr val="000000"/>
              </a:solidFill>
              <a:latin typeface="Comic Sans MS"/>
              <a:ea typeface="Comic Sans MS"/>
              <a:cs typeface="Comic Sans MS"/>
              <a:sym typeface="Comic Sans MS"/>
            </a:endParaRPr>
          </a:p>
          <a:p>
            <a:pPr indent="0" lvl="0" marL="0" rtl="0" algn="just">
              <a:lnSpc>
                <a:spcPct val="115000"/>
              </a:lnSpc>
              <a:spcBef>
                <a:spcPts val="0"/>
              </a:spcBef>
              <a:spcAft>
                <a:spcPts val="0"/>
              </a:spcAft>
              <a:buNone/>
            </a:pPr>
            <a:r>
              <a:rPr lang="en-GB" sz="1000">
                <a:solidFill>
                  <a:srgbClr val="222222"/>
                </a:solidFill>
                <a:latin typeface="Comic Sans MS"/>
                <a:ea typeface="Comic Sans MS"/>
                <a:cs typeface="Comic Sans MS"/>
                <a:sym typeface="Comic Sans MS"/>
              </a:rPr>
              <a:t> </a:t>
            </a:r>
            <a:endParaRPr sz="1000">
              <a:solidFill>
                <a:srgbClr val="222222"/>
              </a:solidFill>
              <a:latin typeface="Comic Sans MS"/>
              <a:ea typeface="Comic Sans MS"/>
              <a:cs typeface="Comic Sans MS"/>
              <a:sym typeface="Comic Sans MS"/>
            </a:endParaRPr>
          </a:p>
          <a:p>
            <a:pPr indent="0" lvl="0" marL="0" rtl="0" algn="just">
              <a:lnSpc>
                <a:spcPct val="100000"/>
              </a:lnSpc>
              <a:spcBef>
                <a:spcPts val="0"/>
              </a:spcBef>
              <a:spcAft>
                <a:spcPts val="0"/>
              </a:spcAft>
              <a:buNone/>
            </a:pPr>
            <a:r>
              <a:t/>
            </a:r>
            <a:endParaRPr sz="1500">
              <a:solidFill>
                <a:srgbClr val="000000"/>
              </a:solidFill>
              <a:latin typeface="Comic Sans MS"/>
              <a:ea typeface="Comic Sans MS"/>
              <a:cs typeface="Comic Sans MS"/>
              <a:sym typeface="Comic Sans MS"/>
            </a:endParaRPr>
          </a:p>
          <a:p>
            <a:pPr indent="0" lvl="0" marL="0" rtl="0" algn="just">
              <a:lnSpc>
                <a:spcPct val="100000"/>
              </a:lnSpc>
              <a:spcBef>
                <a:spcPts val="0"/>
              </a:spcBef>
              <a:spcAft>
                <a:spcPts val="0"/>
              </a:spcAft>
              <a:buNone/>
            </a:pPr>
            <a:r>
              <a:t/>
            </a:r>
            <a:endParaRPr b="1" sz="1000" u="sng">
              <a:solidFill>
                <a:srgbClr val="000000"/>
              </a:solidFill>
              <a:latin typeface="Comic Sans MS"/>
              <a:ea typeface="Comic Sans MS"/>
              <a:cs typeface="Comic Sans MS"/>
              <a:sym typeface="Comic Sans MS"/>
            </a:endParaRPr>
          </a:p>
          <a:p>
            <a:pPr indent="0" lvl="0" marL="0" rtl="0" algn="just">
              <a:lnSpc>
                <a:spcPct val="115000"/>
              </a:lnSpc>
              <a:spcBef>
                <a:spcPts val="0"/>
              </a:spcBef>
              <a:spcAft>
                <a:spcPts val="0"/>
              </a:spcAft>
              <a:buNone/>
            </a:pPr>
            <a:r>
              <a:t/>
            </a:r>
            <a:endParaRPr/>
          </a:p>
        </p:txBody>
      </p:sp>
      <p:pic>
        <p:nvPicPr>
          <p:cNvPr descr="A picture containing drawing, sign  Description automatically generated" id="127" name="Google Shape;127;p26"/>
          <p:cNvPicPr preferRelativeResize="0"/>
          <p:nvPr/>
        </p:nvPicPr>
        <p:blipFill rotWithShape="1">
          <a:blip r:embed="rId3">
            <a:alphaModFix/>
          </a:blip>
          <a:srcRect b="0" l="0" r="0" t="0"/>
          <a:stretch/>
        </p:blipFill>
        <p:spPr>
          <a:xfrm>
            <a:off x="7736396" y="125799"/>
            <a:ext cx="1325929" cy="1504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7"/>
          <p:cNvSpPr txBox="1"/>
          <p:nvPr>
            <p:ph type="title"/>
          </p:nvPr>
        </p:nvSpPr>
        <p:spPr>
          <a:xfrm>
            <a:off x="460950" y="752700"/>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GB">
                <a:latin typeface="Comic Sans MS"/>
                <a:ea typeface="Comic Sans MS"/>
                <a:cs typeface="Comic Sans MS"/>
                <a:sym typeface="Comic Sans MS"/>
              </a:rPr>
              <a:t>At the end of KS2, pupils should…</a:t>
            </a:r>
            <a:endParaRPr>
              <a:latin typeface="Comic Sans MS"/>
              <a:ea typeface="Comic Sans MS"/>
              <a:cs typeface="Comic Sans MS"/>
              <a:sym typeface="Comic Sans MS"/>
            </a:endParaRPr>
          </a:p>
        </p:txBody>
      </p:sp>
      <p:sp>
        <p:nvSpPr>
          <p:cNvPr id="133" name="Google Shape;133;p27"/>
          <p:cNvSpPr txBox="1"/>
          <p:nvPr>
            <p:ph idx="1" type="body"/>
          </p:nvPr>
        </p:nvSpPr>
        <p:spPr>
          <a:xfrm>
            <a:off x="88050" y="1745550"/>
            <a:ext cx="1895400" cy="33978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GB" sz="1500" u="sng">
                <a:solidFill>
                  <a:schemeClr val="hlink"/>
                </a:solidFill>
                <a:latin typeface="Comic Sans MS"/>
                <a:ea typeface="Comic Sans MS"/>
                <a:cs typeface="Comic Sans MS"/>
                <a:sym typeface="Comic Sans MS"/>
                <a:hlinkClick r:id="rId3"/>
              </a:rPr>
              <a:t>https://www.gov.uk/government/publications/national-curriculum-in-england-english-programmes-of-study/national-curriculum-in-england-english-programmes-of-study#years-5-and-6-programme-of-study</a:t>
            </a:r>
            <a:r>
              <a:rPr b="1" lang="en-GB" sz="1500" u="sng">
                <a:solidFill>
                  <a:srgbClr val="000000"/>
                </a:solidFill>
                <a:latin typeface="Comic Sans MS"/>
                <a:ea typeface="Comic Sans MS"/>
                <a:cs typeface="Comic Sans MS"/>
                <a:sym typeface="Comic Sans MS"/>
              </a:rPr>
              <a:t> </a:t>
            </a:r>
            <a:endParaRPr b="1" sz="1500" u="sng">
              <a:solidFill>
                <a:srgbClr val="000000"/>
              </a:solidFill>
              <a:latin typeface="Comic Sans MS"/>
              <a:ea typeface="Comic Sans MS"/>
              <a:cs typeface="Comic Sans MS"/>
              <a:sym typeface="Comic Sans MS"/>
            </a:endParaRPr>
          </a:p>
          <a:p>
            <a:pPr indent="0" lvl="0" marL="0" rtl="0" algn="just">
              <a:spcBef>
                <a:spcPts val="0"/>
              </a:spcBef>
              <a:spcAft>
                <a:spcPts val="0"/>
              </a:spcAft>
              <a:buNone/>
            </a:pPr>
            <a:r>
              <a:t/>
            </a:r>
            <a:endParaRPr b="1" sz="2100" u="sng">
              <a:solidFill>
                <a:srgbClr val="000000"/>
              </a:solidFill>
              <a:latin typeface="Comic Sans MS"/>
              <a:ea typeface="Comic Sans MS"/>
              <a:cs typeface="Comic Sans MS"/>
              <a:sym typeface="Comic Sans MS"/>
            </a:endParaRPr>
          </a:p>
          <a:p>
            <a:pPr indent="0" lvl="0" marL="0" rtl="0" algn="just">
              <a:spcBef>
                <a:spcPts val="0"/>
              </a:spcBef>
              <a:spcAft>
                <a:spcPts val="0"/>
              </a:spcAft>
              <a:buNone/>
            </a:pPr>
            <a:r>
              <a:t/>
            </a:r>
            <a:endParaRPr b="1" sz="2100" u="sng">
              <a:solidFill>
                <a:srgbClr val="000000"/>
              </a:solidFill>
              <a:latin typeface="Comic Sans MS"/>
              <a:ea typeface="Comic Sans MS"/>
              <a:cs typeface="Comic Sans MS"/>
              <a:sym typeface="Comic Sans MS"/>
            </a:endParaRPr>
          </a:p>
          <a:p>
            <a:pPr indent="0" lvl="0" marL="0" rtl="0" algn="just">
              <a:lnSpc>
                <a:spcPct val="115000"/>
              </a:lnSpc>
              <a:spcBef>
                <a:spcPts val="0"/>
              </a:spcBef>
              <a:spcAft>
                <a:spcPts val="0"/>
              </a:spcAft>
              <a:buNone/>
            </a:pPr>
            <a:r>
              <a:rPr lang="en-GB" sz="900">
                <a:solidFill>
                  <a:srgbClr val="222222"/>
                </a:solidFill>
                <a:latin typeface="Comic Sans MS"/>
                <a:ea typeface="Comic Sans MS"/>
                <a:cs typeface="Comic Sans MS"/>
                <a:sym typeface="Comic Sans MS"/>
              </a:rPr>
              <a:t> </a:t>
            </a:r>
            <a:endParaRPr sz="900">
              <a:solidFill>
                <a:srgbClr val="222222"/>
              </a:solidFill>
              <a:latin typeface="Comic Sans MS"/>
              <a:ea typeface="Comic Sans MS"/>
              <a:cs typeface="Comic Sans MS"/>
              <a:sym typeface="Comic Sans MS"/>
            </a:endParaRPr>
          </a:p>
          <a:p>
            <a:pPr indent="0" lvl="0" marL="0" rtl="0" algn="just">
              <a:lnSpc>
                <a:spcPct val="100000"/>
              </a:lnSpc>
              <a:spcBef>
                <a:spcPts val="0"/>
              </a:spcBef>
              <a:spcAft>
                <a:spcPts val="0"/>
              </a:spcAft>
              <a:buNone/>
            </a:pPr>
            <a:r>
              <a:t/>
            </a:r>
            <a:endParaRPr sz="1400">
              <a:solidFill>
                <a:srgbClr val="000000"/>
              </a:solidFill>
              <a:latin typeface="Comic Sans MS"/>
              <a:ea typeface="Comic Sans MS"/>
              <a:cs typeface="Comic Sans MS"/>
              <a:sym typeface="Comic Sans MS"/>
            </a:endParaRPr>
          </a:p>
          <a:p>
            <a:pPr indent="0" lvl="0" marL="0" rtl="0" algn="just">
              <a:lnSpc>
                <a:spcPct val="100000"/>
              </a:lnSpc>
              <a:spcBef>
                <a:spcPts val="0"/>
              </a:spcBef>
              <a:spcAft>
                <a:spcPts val="0"/>
              </a:spcAft>
              <a:buNone/>
            </a:pPr>
            <a:r>
              <a:t/>
            </a:r>
            <a:endParaRPr b="1" sz="900" u="sng">
              <a:solidFill>
                <a:srgbClr val="000000"/>
              </a:solidFill>
              <a:latin typeface="Comic Sans MS"/>
              <a:ea typeface="Comic Sans MS"/>
              <a:cs typeface="Comic Sans MS"/>
              <a:sym typeface="Comic Sans MS"/>
            </a:endParaRPr>
          </a:p>
          <a:p>
            <a:pPr indent="0" lvl="0" marL="0" rtl="0" algn="just">
              <a:lnSpc>
                <a:spcPct val="115000"/>
              </a:lnSpc>
              <a:spcBef>
                <a:spcPts val="0"/>
              </a:spcBef>
              <a:spcAft>
                <a:spcPts val="0"/>
              </a:spcAft>
              <a:buNone/>
            </a:pPr>
            <a:r>
              <a:t/>
            </a:r>
            <a:endParaRPr sz="1700"/>
          </a:p>
        </p:txBody>
      </p:sp>
      <p:pic>
        <p:nvPicPr>
          <p:cNvPr descr="A picture containing drawing, sign  Description automatically generated" id="134" name="Google Shape;134;p27"/>
          <p:cNvPicPr preferRelativeResize="0"/>
          <p:nvPr/>
        </p:nvPicPr>
        <p:blipFill rotWithShape="1">
          <a:blip r:embed="rId4">
            <a:alphaModFix/>
          </a:blip>
          <a:srcRect b="0" l="0" r="0" t="0"/>
          <a:stretch/>
        </p:blipFill>
        <p:spPr>
          <a:xfrm>
            <a:off x="7736396" y="125799"/>
            <a:ext cx="1325929" cy="1504600"/>
          </a:xfrm>
          <a:prstGeom prst="rect">
            <a:avLst/>
          </a:prstGeom>
          <a:noFill/>
          <a:ln>
            <a:noFill/>
          </a:ln>
        </p:spPr>
      </p:pic>
      <p:pic>
        <p:nvPicPr>
          <p:cNvPr id="135" name="Google Shape;135;p27"/>
          <p:cNvPicPr preferRelativeResize="0"/>
          <p:nvPr/>
        </p:nvPicPr>
        <p:blipFill rotWithShape="1">
          <a:blip r:embed="rId5">
            <a:alphaModFix/>
          </a:blip>
          <a:srcRect b="10047" l="0" r="0" t="0"/>
          <a:stretch/>
        </p:blipFill>
        <p:spPr>
          <a:xfrm>
            <a:off x="2198200" y="1902500"/>
            <a:ext cx="6784450" cy="2837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8"/>
          <p:cNvSpPr txBox="1"/>
          <p:nvPr>
            <p:ph type="title"/>
          </p:nvPr>
        </p:nvSpPr>
        <p:spPr>
          <a:xfrm>
            <a:off x="141425" y="820375"/>
            <a:ext cx="8222100" cy="7677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SzPts val="3200"/>
              <a:buNone/>
            </a:pPr>
            <a:r>
              <a:rPr lang="en-GB">
                <a:latin typeface="Comic Sans MS"/>
                <a:ea typeface="Comic Sans MS"/>
                <a:cs typeface="Comic Sans MS"/>
                <a:sym typeface="Comic Sans MS"/>
              </a:rPr>
              <a:t>Teaching Structure - CW </a:t>
            </a:r>
            <a:endParaRPr>
              <a:latin typeface="Comic Sans MS"/>
              <a:ea typeface="Comic Sans MS"/>
              <a:cs typeface="Comic Sans MS"/>
              <a:sym typeface="Comic Sans MS"/>
            </a:endParaRPr>
          </a:p>
        </p:txBody>
      </p:sp>
      <p:sp>
        <p:nvSpPr>
          <p:cNvPr id="141" name="Google Shape;141;p28"/>
          <p:cNvSpPr txBox="1"/>
          <p:nvPr>
            <p:ph idx="1" type="body"/>
          </p:nvPr>
        </p:nvSpPr>
        <p:spPr>
          <a:xfrm>
            <a:off x="88050" y="1745550"/>
            <a:ext cx="8649600" cy="3397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lang="en-GB" sz="2200">
                <a:solidFill>
                  <a:srgbClr val="000000"/>
                </a:solidFill>
                <a:latin typeface="Comic Sans MS"/>
                <a:ea typeface="Comic Sans MS"/>
                <a:cs typeface="Comic Sans MS"/>
                <a:sym typeface="Comic Sans MS"/>
              </a:rPr>
              <a:t>V - Vocabulary (Victor)</a:t>
            </a:r>
            <a:endParaRPr sz="2200">
              <a:solidFill>
                <a:srgbClr val="000000"/>
              </a:solidFill>
              <a:latin typeface="Comic Sans MS"/>
              <a:ea typeface="Comic Sans MS"/>
              <a:cs typeface="Comic Sans MS"/>
              <a:sym typeface="Comic Sans MS"/>
            </a:endParaRPr>
          </a:p>
          <a:p>
            <a:pPr indent="0" lvl="0" marL="0" rtl="0" algn="just">
              <a:lnSpc>
                <a:spcPct val="100000"/>
              </a:lnSpc>
              <a:spcBef>
                <a:spcPts val="0"/>
              </a:spcBef>
              <a:spcAft>
                <a:spcPts val="0"/>
              </a:spcAft>
              <a:buNone/>
            </a:pPr>
            <a:r>
              <a:rPr lang="en-GB" sz="2200">
                <a:solidFill>
                  <a:srgbClr val="000000"/>
                </a:solidFill>
                <a:latin typeface="Comic Sans MS"/>
                <a:ea typeface="Comic Sans MS"/>
                <a:cs typeface="Comic Sans MS"/>
                <a:sym typeface="Comic Sans MS"/>
              </a:rPr>
              <a:t>I – Inference (Iggy)</a:t>
            </a:r>
            <a:endParaRPr sz="2200">
              <a:solidFill>
                <a:srgbClr val="000000"/>
              </a:solidFill>
              <a:latin typeface="Comic Sans MS"/>
              <a:ea typeface="Comic Sans MS"/>
              <a:cs typeface="Comic Sans MS"/>
              <a:sym typeface="Comic Sans MS"/>
            </a:endParaRPr>
          </a:p>
          <a:p>
            <a:pPr indent="0" lvl="0" marL="0" rtl="0" algn="just">
              <a:lnSpc>
                <a:spcPct val="100000"/>
              </a:lnSpc>
              <a:spcBef>
                <a:spcPts val="0"/>
              </a:spcBef>
              <a:spcAft>
                <a:spcPts val="0"/>
              </a:spcAft>
              <a:buNone/>
            </a:pPr>
            <a:r>
              <a:rPr lang="en-GB" sz="2200">
                <a:solidFill>
                  <a:srgbClr val="000000"/>
                </a:solidFill>
                <a:latin typeface="Comic Sans MS"/>
                <a:ea typeface="Comic Sans MS"/>
                <a:cs typeface="Comic Sans MS"/>
                <a:sym typeface="Comic Sans MS"/>
              </a:rPr>
              <a:t>P - Prediction (Pip)</a:t>
            </a:r>
            <a:endParaRPr sz="2200">
              <a:solidFill>
                <a:srgbClr val="000000"/>
              </a:solidFill>
              <a:latin typeface="Comic Sans MS"/>
              <a:ea typeface="Comic Sans MS"/>
              <a:cs typeface="Comic Sans MS"/>
              <a:sym typeface="Comic Sans MS"/>
            </a:endParaRPr>
          </a:p>
          <a:p>
            <a:pPr indent="0" lvl="0" marL="0" rtl="0" algn="just">
              <a:lnSpc>
                <a:spcPct val="100000"/>
              </a:lnSpc>
              <a:spcBef>
                <a:spcPts val="0"/>
              </a:spcBef>
              <a:spcAft>
                <a:spcPts val="0"/>
              </a:spcAft>
              <a:buNone/>
            </a:pPr>
            <a:r>
              <a:rPr lang="en-GB" sz="2200">
                <a:solidFill>
                  <a:srgbClr val="000000"/>
                </a:solidFill>
                <a:latin typeface="Comic Sans MS"/>
                <a:ea typeface="Comic Sans MS"/>
                <a:cs typeface="Comic Sans MS"/>
                <a:sym typeface="Comic Sans MS"/>
              </a:rPr>
              <a:t>E - Explaining - Authorial Intent and Compare and Contrast (Ella)</a:t>
            </a:r>
            <a:endParaRPr sz="2200">
              <a:solidFill>
                <a:srgbClr val="000000"/>
              </a:solidFill>
              <a:latin typeface="Comic Sans MS"/>
              <a:ea typeface="Comic Sans MS"/>
              <a:cs typeface="Comic Sans MS"/>
              <a:sym typeface="Comic Sans MS"/>
            </a:endParaRPr>
          </a:p>
          <a:p>
            <a:pPr indent="0" lvl="0" marL="0" rtl="0" algn="just">
              <a:lnSpc>
                <a:spcPct val="100000"/>
              </a:lnSpc>
              <a:spcBef>
                <a:spcPts val="0"/>
              </a:spcBef>
              <a:spcAft>
                <a:spcPts val="0"/>
              </a:spcAft>
              <a:buNone/>
            </a:pPr>
            <a:r>
              <a:rPr lang="en-GB" sz="2200">
                <a:solidFill>
                  <a:srgbClr val="000000"/>
                </a:solidFill>
                <a:latin typeface="Comic Sans MS"/>
                <a:ea typeface="Comic Sans MS"/>
                <a:cs typeface="Comic Sans MS"/>
                <a:sym typeface="Comic Sans MS"/>
              </a:rPr>
              <a:t>R – Retrieval (Rex) </a:t>
            </a:r>
            <a:endParaRPr sz="2200">
              <a:solidFill>
                <a:srgbClr val="000000"/>
              </a:solidFill>
              <a:latin typeface="Comic Sans MS"/>
              <a:ea typeface="Comic Sans MS"/>
              <a:cs typeface="Comic Sans MS"/>
              <a:sym typeface="Comic Sans MS"/>
            </a:endParaRPr>
          </a:p>
          <a:p>
            <a:pPr indent="0" lvl="0" marL="0" rtl="0" algn="just">
              <a:lnSpc>
                <a:spcPct val="100000"/>
              </a:lnSpc>
              <a:spcBef>
                <a:spcPts val="0"/>
              </a:spcBef>
              <a:spcAft>
                <a:spcPts val="0"/>
              </a:spcAft>
              <a:buNone/>
            </a:pPr>
            <a:r>
              <a:rPr lang="en-GB" sz="2200">
                <a:solidFill>
                  <a:srgbClr val="000000"/>
                </a:solidFill>
                <a:latin typeface="Comic Sans MS"/>
                <a:ea typeface="Comic Sans MS"/>
                <a:cs typeface="Comic Sans MS"/>
                <a:sym typeface="Comic Sans MS"/>
              </a:rPr>
              <a:t>S – Summarising and Sequencing (Sheba)</a:t>
            </a:r>
            <a:r>
              <a:rPr lang="en-GB" sz="3000">
                <a:solidFill>
                  <a:srgbClr val="000000"/>
                </a:solidFill>
                <a:latin typeface="Comic Sans MS"/>
                <a:ea typeface="Comic Sans MS"/>
                <a:cs typeface="Comic Sans MS"/>
                <a:sym typeface="Comic Sans MS"/>
              </a:rPr>
              <a:t> </a:t>
            </a:r>
            <a:endParaRPr sz="3000">
              <a:solidFill>
                <a:srgbClr val="000000"/>
              </a:solidFill>
              <a:latin typeface="Comic Sans MS"/>
              <a:ea typeface="Comic Sans MS"/>
              <a:cs typeface="Comic Sans MS"/>
              <a:sym typeface="Comic Sans MS"/>
            </a:endParaRPr>
          </a:p>
        </p:txBody>
      </p:sp>
      <p:pic>
        <p:nvPicPr>
          <p:cNvPr id="142" name="Google Shape;142;p28"/>
          <p:cNvPicPr preferRelativeResize="0"/>
          <p:nvPr/>
        </p:nvPicPr>
        <p:blipFill>
          <a:blip r:embed="rId3">
            <a:alphaModFix/>
          </a:blip>
          <a:stretch>
            <a:fillRect/>
          </a:stretch>
        </p:blipFill>
        <p:spPr>
          <a:xfrm>
            <a:off x="3220950" y="1791125"/>
            <a:ext cx="478500" cy="414700"/>
          </a:xfrm>
          <a:prstGeom prst="rect">
            <a:avLst/>
          </a:prstGeom>
          <a:noFill/>
          <a:ln>
            <a:noFill/>
          </a:ln>
        </p:spPr>
      </p:pic>
      <p:pic>
        <p:nvPicPr>
          <p:cNvPr id="143" name="Google Shape;143;p28"/>
          <p:cNvPicPr preferRelativeResize="0"/>
          <p:nvPr/>
        </p:nvPicPr>
        <p:blipFill>
          <a:blip r:embed="rId4">
            <a:alphaModFix/>
          </a:blip>
          <a:stretch>
            <a:fillRect/>
          </a:stretch>
        </p:blipFill>
        <p:spPr>
          <a:xfrm>
            <a:off x="2808675" y="2166962"/>
            <a:ext cx="412275" cy="404779"/>
          </a:xfrm>
          <a:prstGeom prst="rect">
            <a:avLst/>
          </a:prstGeom>
          <a:noFill/>
          <a:ln>
            <a:noFill/>
          </a:ln>
        </p:spPr>
      </p:pic>
      <p:pic>
        <p:nvPicPr>
          <p:cNvPr id="144" name="Google Shape;144;p28"/>
          <p:cNvPicPr preferRelativeResize="0"/>
          <p:nvPr/>
        </p:nvPicPr>
        <p:blipFill>
          <a:blip r:embed="rId5">
            <a:alphaModFix/>
          </a:blip>
          <a:stretch>
            <a:fillRect/>
          </a:stretch>
        </p:blipFill>
        <p:spPr>
          <a:xfrm>
            <a:off x="2595300" y="2492325"/>
            <a:ext cx="412275" cy="388495"/>
          </a:xfrm>
          <a:prstGeom prst="rect">
            <a:avLst/>
          </a:prstGeom>
          <a:noFill/>
          <a:ln>
            <a:noFill/>
          </a:ln>
        </p:spPr>
      </p:pic>
      <p:pic>
        <p:nvPicPr>
          <p:cNvPr id="145" name="Google Shape;145;p28"/>
          <p:cNvPicPr preferRelativeResize="0"/>
          <p:nvPr/>
        </p:nvPicPr>
        <p:blipFill>
          <a:blip r:embed="rId6">
            <a:alphaModFix/>
          </a:blip>
          <a:stretch>
            <a:fillRect/>
          </a:stretch>
        </p:blipFill>
        <p:spPr>
          <a:xfrm>
            <a:off x="8633925" y="2816523"/>
            <a:ext cx="412275" cy="376110"/>
          </a:xfrm>
          <a:prstGeom prst="rect">
            <a:avLst/>
          </a:prstGeom>
          <a:noFill/>
          <a:ln>
            <a:noFill/>
          </a:ln>
        </p:spPr>
      </p:pic>
      <p:pic>
        <p:nvPicPr>
          <p:cNvPr id="146" name="Google Shape;146;p28"/>
          <p:cNvPicPr preferRelativeResize="0"/>
          <p:nvPr/>
        </p:nvPicPr>
        <p:blipFill>
          <a:blip r:embed="rId7">
            <a:alphaModFix/>
          </a:blip>
          <a:stretch>
            <a:fillRect/>
          </a:stretch>
        </p:blipFill>
        <p:spPr>
          <a:xfrm>
            <a:off x="2595308" y="3192625"/>
            <a:ext cx="412267" cy="436525"/>
          </a:xfrm>
          <a:prstGeom prst="rect">
            <a:avLst/>
          </a:prstGeom>
          <a:noFill/>
          <a:ln>
            <a:noFill/>
          </a:ln>
        </p:spPr>
      </p:pic>
      <p:pic>
        <p:nvPicPr>
          <p:cNvPr id="147" name="Google Shape;147;p28"/>
          <p:cNvPicPr preferRelativeResize="0"/>
          <p:nvPr/>
        </p:nvPicPr>
        <p:blipFill>
          <a:blip r:embed="rId8">
            <a:alphaModFix/>
          </a:blip>
          <a:stretch>
            <a:fillRect/>
          </a:stretch>
        </p:blipFill>
        <p:spPr>
          <a:xfrm>
            <a:off x="5431575" y="3629150"/>
            <a:ext cx="412275" cy="39610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9"/>
          <p:cNvSpPr txBox="1"/>
          <p:nvPr>
            <p:ph type="title"/>
          </p:nvPr>
        </p:nvSpPr>
        <p:spPr>
          <a:xfrm>
            <a:off x="460950" y="752700"/>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GB">
                <a:latin typeface="Comic Sans MS"/>
                <a:ea typeface="Comic Sans MS"/>
                <a:cs typeface="Comic Sans MS"/>
                <a:sym typeface="Comic Sans MS"/>
              </a:rPr>
              <a:t>How we teach reading in KS2:</a:t>
            </a:r>
            <a:endParaRPr>
              <a:latin typeface="Comic Sans MS"/>
              <a:ea typeface="Comic Sans MS"/>
              <a:cs typeface="Comic Sans MS"/>
              <a:sym typeface="Comic Sans MS"/>
            </a:endParaRPr>
          </a:p>
        </p:txBody>
      </p:sp>
      <p:sp>
        <p:nvSpPr>
          <p:cNvPr id="153" name="Google Shape;153;p29"/>
          <p:cNvSpPr txBox="1"/>
          <p:nvPr>
            <p:ph idx="1" type="body"/>
          </p:nvPr>
        </p:nvSpPr>
        <p:spPr>
          <a:xfrm>
            <a:off x="88050" y="1745550"/>
            <a:ext cx="8649600" cy="3397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rPr b="1" lang="en-GB" sz="2000" u="sng">
                <a:solidFill>
                  <a:srgbClr val="000000"/>
                </a:solidFill>
                <a:latin typeface="Comic Sans MS"/>
                <a:ea typeface="Comic Sans MS"/>
                <a:cs typeface="Comic Sans MS"/>
                <a:sym typeface="Comic Sans MS"/>
              </a:rPr>
              <a:t>Teaching Structure:</a:t>
            </a:r>
            <a:endParaRPr b="1" sz="2000" u="sng">
              <a:solidFill>
                <a:srgbClr val="000000"/>
              </a:solidFill>
              <a:latin typeface="Comic Sans MS"/>
              <a:ea typeface="Comic Sans MS"/>
              <a:cs typeface="Comic Sans MS"/>
              <a:sym typeface="Comic Sans MS"/>
            </a:endParaRPr>
          </a:p>
          <a:p>
            <a:pPr indent="0" lvl="0" marL="0" rtl="0" algn="just">
              <a:lnSpc>
                <a:spcPct val="100000"/>
              </a:lnSpc>
              <a:spcBef>
                <a:spcPts val="0"/>
              </a:spcBef>
              <a:spcAft>
                <a:spcPts val="0"/>
              </a:spcAft>
              <a:buNone/>
            </a:pPr>
            <a:r>
              <a:t/>
            </a:r>
            <a:endParaRPr b="1" sz="1500" u="sng">
              <a:solidFill>
                <a:srgbClr val="000000"/>
              </a:solidFill>
              <a:latin typeface="Comic Sans MS"/>
              <a:ea typeface="Comic Sans MS"/>
              <a:cs typeface="Comic Sans MS"/>
              <a:sym typeface="Comic Sans MS"/>
            </a:endParaRPr>
          </a:p>
          <a:p>
            <a:pPr indent="-323850" lvl="0" marL="457200" rtl="0" algn="just">
              <a:lnSpc>
                <a:spcPct val="115000"/>
              </a:lnSpc>
              <a:spcBef>
                <a:spcPts val="0"/>
              </a:spcBef>
              <a:spcAft>
                <a:spcPts val="0"/>
              </a:spcAft>
              <a:buClr>
                <a:srgbClr val="000000"/>
              </a:buClr>
              <a:buSzPts val="1500"/>
              <a:buFont typeface="Comic Sans MS"/>
              <a:buChar char="●"/>
            </a:pPr>
            <a:r>
              <a:rPr lang="en-GB" sz="1500">
                <a:solidFill>
                  <a:srgbClr val="000000"/>
                </a:solidFill>
                <a:latin typeface="Comic Sans MS"/>
                <a:ea typeface="Comic Sans MS"/>
                <a:cs typeface="Comic Sans MS"/>
                <a:sym typeface="Comic Sans MS"/>
              </a:rPr>
              <a:t>‘VIPERS’ is our whole-school approach to teaching reading comprehension (we use high-quality texts to do this)</a:t>
            </a:r>
            <a:endParaRPr sz="1500">
              <a:solidFill>
                <a:srgbClr val="000000"/>
              </a:solidFill>
              <a:latin typeface="Comic Sans MS"/>
              <a:ea typeface="Comic Sans MS"/>
              <a:cs typeface="Comic Sans MS"/>
              <a:sym typeface="Comic Sans MS"/>
            </a:endParaRPr>
          </a:p>
          <a:p>
            <a:pPr indent="-323850" lvl="0" marL="457200" rtl="0" algn="just">
              <a:lnSpc>
                <a:spcPct val="115000"/>
              </a:lnSpc>
              <a:spcBef>
                <a:spcPts val="0"/>
              </a:spcBef>
              <a:spcAft>
                <a:spcPts val="0"/>
              </a:spcAft>
              <a:buClr>
                <a:srgbClr val="000000"/>
              </a:buClr>
              <a:buSzPts val="1500"/>
              <a:buFont typeface="Comic Sans MS"/>
              <a:buChar char="●"/>
            </a:pPr>
            <a:r>
              <a:rPr lang="en-GB" sz="1500">
                <a:solidFill>
                  <a:srgbClr val="000000"/>
                </a:solidFill>
                <a:latin typeface="Comic Sans MS"/>
                <a:ea typeface="Comic Sans MS"/>
                <a:cs typeface="Comic Sans MS"/>
                <a:sym typeface="Comic Sans MS"/>
              </a:rPr>
              <a:t>New texts are introduced during standalone English lessons (at the beginning of each unit), separate to the ‘VIPERS’ session. During this time, pupils are made aware of the author, illustrator and genre of the text </a:t>
            </a:r>
            <a:endParaRPr sz="1500">
              <a:solidFill>
                <a:srgbClr val="000000"/>
              </a:solidFill>
              <a:latin typeface="Comic Sans MS"/>
              <a:ea typeface="Comic Sans MS"/>
              <a:cs typeface="Comic Sans MS"/>
              <a:sym typeface="Comic Sans MS"/>
            </a:endParaRPr>
          </a:p>
          <a:p>
            <a:pPr indent="-323850" lvl="0" marL="457200" rtl="0" algn="just">
              <a:lnSpc>
                <a:spcPct val="115000"/>
              </a:lnSpc>
              <a:spcBef>
                <a:spcPts val="0"/>
              </a:spcBef>
              <a:spcAft>
                <a:spcPts val="0"/>
              </a:spcAft>
              <a:buClr>
                <a:srgbClr val="000000"/>
              </a:buClr>
              <a:buSzPts val="1500"/>
              <a:buFont typeface="Comic Sans MS"/>
              <a:buChar char="●"/>
            </a:pPr>
            <a:r>
              <a:rPr lang="en-GB" sz="1500">
                <a:solidFill>
                  <a:srgbClr val="000000"/>
                </a:solidFill>
                <a:latin typeface="Comic Sans MS"/>
                <a:ea typeface="Comic Sans MS"/>
                <a:cs typeface="Comic Sans MS"/>
                <a:sym typeface="Comic Sans MS"/>
              </a:rPr>
              <a:t>Written work in ‘Reading Skills’ books is completed twice weekly </a:t>
            </a:r>
            <a:endParaRPr sz="1500">
              <a:solidFill>
                <a:srgbClr val="000000"/>
              </a:solidFill>
              <a:latin typeface="Comic Sans MS"/>
              <a:ea typeface="Comic Sans MS"/>
              <a:cs typeface="Comic Sans MS"/>
              <a:sym typeface="Comic Sans MS"/>
            </a:endParaRPr>
          </a:p>
          <a:p>
            <a:pPr indent="-323850" lvl="0" marL="457200" rtl="0" algn="just">
              <a:lnSpc>
                <a:spcPct val="115000"/>
              </a:lnSpc>
              <a:spcBef>
                <a:spcPts val="0"/>
              </a:spcBef>
              <a:spcAft>
                <a:spcPts val="0"/>
              </a:spcAft>
              <a:buClr>
                <a:srgbClr val="000000"/>
              </a:buClr>
              <a:buSzPts val="1500"/>
              <a:buFont typeface="Comic Sans MS"/>
              <a:buChar char="●"/>
            </a:pPr>
            <a:r>
              <a:rPr lang="en-GB" sz="1500">
                <a:solidFill>
                  <a:srgbClr val="000000"/>
                </a:solidFill>
                <a:latin typeface="Comic Sans MS"/>
                <a:ea typeface="Comic Sans MS"/>
                <a:cs typeface="Comic Sans MS"/>
                <a:sym typeface="Comic Sans MS"/>
              </a:rPr>
              <a:t>Session 1 (Vocabulary and Fluency Focus); Session 2 (VIPERS skills); Session 3 (VIPERS skills) </a:t>
            </a:r>
            <a:endParaRPr sz="1500">
              <a:solidFill>
                <a:srgbClr val="000000"/>
              </a:solidFill>
              <a:latin typeface="Comic Sans MS"/>
              <a:ea typeface="Comic Sans MS"/>
              <a:cs typeface="Comic Sans MS"/>
              <a:sym typeface="Comic Sans MS"/>
            </a:endParaRPr>
          </a:p>
          <a:p>
            <a:pPr indent="-323850" lvl="0" marL="457200" rtl="0" algn="just">
              <a:lnSpc>
                <a:spcPct val="115000"/>
              </a:lnSpc>
              <a:spcBef>
                <a:spcPts val="0"/>
              </a:spcBef>
              <a:spcAft>
                <a:spcPts val="0"/>
              </a:spcAft>
              <a:buClr>
                <a:srgbClr val="000000"/>
              </a:buClr>
              <a:buSzPts val="1500"/>
              <a:buFont typeface="Comic Sans MS"/>
              <a:buChar char="●"/>
            </a:pPr>
            <a:r>
              <a:rPr lang="en-GB" sz="1500">
                <a:solidFill>
                  <a:srgbClr val="000000"/>
                </a:solidFill>
                <a:latin typeface="Comic Sans MS"/>
                <a:ea typeface="Comic Sans MS"/>
                <a:cs typeface="Comic Sans MS"/>
                <a:sym typeface="Comic Sans MS"/>
              </a:rPr>
              <a:t>At the end of each chapter, pupils should summarise what they have read </a:t>
            </a:r>
            <a:endParaRPr sz="1500">
              <a:solidFill>
                <a:srgbClr val="000000"/>
              </a:solidFill>
              <a:latin typeface="Comic Sans MS"/>
              <a:ea typeface="Comic Sans MS"/>
              <a:cs typeface="Comic Sans MS"/>
              <a:sym typeface="Comic Sans MS"/>
            </a:endParaRPr>
          </a:p>
          <a:p>
            <a:pPr indent="-323850" lvl="0" marL="457200" rtl="0" algn="just">
              <a:lnSpc>
                <a:spcPct val="115000"/>
              </a:lnSpc>
              <a:spcBef>
                <a:spcPts val="0"/>
              </a:spcBef>
              <a:spcAft>
                <a:spcPts val="0"/>
              </a:spcAft>
              <a:buClr>
                <a:srgbClr val="000000"/>
              </a:buClr>
              <a:buSzPts val="1500"/>
              <a:buFont typeface="Comic Sans MS"/>
              <a:buChar char="●"/>
            </a:pPr>
            <a:r>
              <a:rPr lang="en-GB" sz="1500">
                <a:solidFill>
                  <a:srgbClr val="000000"/>
                </a:solidFill>
                <a:latin typeface="Comic Sans MS"/>
                <a:ea typeface="Comic Sans MS"/>
                <a:cs typeface="Comic Sans MS"/>
                <a:sym typeface="Comic Sans MS"/>
              </a:rPr>
              <a:t>Pupils read for pleasure on a daily basis (with one extended session per week)</a:t>
            </a:r>
            <a:endParaRPr sz="1500">
              <a:solidFill>
                <a:srgbClr val="000000"/>
              </a:solidFill>
              <a:latin typeface="Comic Sans MS"/>
              <a:ea typeface="Comic Sans MS"/>
              <a:cs typeface="Comic Sans MS"/>
              <a:sym typeface="Comic Sans MS"/>
            </a:endParaRPr>
          </a:p>
          <a:p>
            <a:pPr indent="0" lvl="0" marL="0" rtl="0" algn="just">
              <a:lnSpc>
                <a:spcPct val="100000"/>
              </a:lnSpc>
              <a:spcBef>
                <a:spcPts val="0"/>
              </a:spcBef>
              <a:spcAft>
                <a:spcPts val="0"/>
              </a:spcAft>
              <a:buNone/>
            </a:pPr>
            <a:r>
              <a:t/>
            </a:r>
            <a:endParaRPr sz="1300">
              <a:solidFill>
                <a:srgbClr val="000000"/>
              </a:solidFill>
              <a:latin typeface="Comic Sans MS"/>
              <a:ea typeface="Comic Sans MS"/>
              <a:cs typeface="Comic Sans MS"/>
              <a:sym typeface="Comic Sans MS"/>
            </a:endParaRPr>
          </a:p>
        </p:txBody>
      </p:sp>
      <p:pic>
        <p:nvPicPr>
          <p:cNvPr descr="A picture containing drawing, sign  Description automatically generated" id="154" name="Google Shape;154;p29"/>
          <p:cNvPicPr preferRelativeResize="0"/>
          <p:nvPr/>
        </p:nvPicPr>
        <p:blipFill rotWithShape="1">
          <a:blip r:embed="rId3">
            <a:alphaModFix/>
          </a:blip>
          <a:srcRect b="0" l="0" r="0" t="0"/>
          <a:stretch/>
        </p:blipFill>
        <p:spPr>
          <a:xfrm>
            <a:off x="7736396" y="125799"/>
            <a:ext cx="1325929" cy="1504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30"/>
          <p:cNvPicPr preferRelativeResize="0"/>
          <p:nvPr/>
        </p:nvPicPr>
        <p:blipFill>
          <a:blip r:embed="rId3">
            <a:alphaModFix/>
          </a:blip>
          <a:stretch>
            <a:fillRect/>
          </a:stretch>
        </p:blipFill>
        <p:spPr>
          <a:xfrm>
            <a:off x="37700" y="1651375"/>
            <a:ext cx="4337650" cy="3492124"/>
          </a:xfrm>
          <a:prstGeom prst="rect">
            <a:avLst/>
          </a:prstGeom>
          <a:noFill/>
          <a:ln>
            <a:noFill/>
          </a:ln>
        </p:spPr>
      </p:pic>
      <p:pic>
        <p:nvPicPr>
          <p:cNvPr id="160" name="Google Shape;160;p30"/>
          <p:cNvPicPr preferRelativeResize="0"/>
          <p:nvPr/>
        </p:nvPicPr>
        <p:blipFill>
          <a:blip r:embed="rId4">
            <a:alphaModFix/>
          </a:blip>
          <a:stretch>
            <a:fillRect/>
          </a:stretch>
        </p:blipFill>
        <p:spPr>
          <a:xfrm>
            <a:off x="3691825" y="122901"/>
            <a:ext cx="5270777" cy="2310575"/>
          </a:xfrm>
          <a:prstGeom prst="rect">
            <a:avLst/>
          </a:prstGeom>
          <a:noFill/>
          <a:ln>
            <a:noFill/>
          </a:ln>
        </p:spPr>
      </p:pic>
      <p:sp>
        <p:nvSpPr>
          <p:cNvPr id="161" name="Google Shape;161;p30"/>
          <p:cNvSpPr txBox="1"/>
          <p:nvPr/>
        </p:nvSpPr>
        <p:spPr>
          <a:xfrm>
            <a:off x="4416325" y="2742625"/>
            <a:ext cx="4809600" cy="264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600">
                <a:latin typeface="Comic Sans MS"/>
                <a:ea typeface="Comic Sans MS"/>
                <a:cs typeface="Comic Sans MS"/>
                <a:sym typeface="Comic Sans MS"/>
              </a:rPr>
              <a:t>Our Books!</a:t>
            </a:r>
            <a:endParaRPr b="1" sz="2600">
              <a:latin typeface="Comic Sans MS"/>
              <a:ea typeface="Comic Sans MS"/>
              <a:cs typeface="Comic Sans MS"/>
              <a:sym typeface="Comic Sans MS"/>
            </a:endParaRPr>
          </a:p>
          <a:p>
            <a:pPr indent="0" lvl="0" marL="0" rtl="0" algn="ctr">
              <a:spcBef>
                <a:spcPts val="0"/>
              </a:spcBef>
              <a:spcAft>
                <a:spcPts val="0"/>
              </a:spcAft>
              <a:buNone/>
            </a:pPr>
            <a:r>
              <a:t/>
            </a:r>
            <a:endParaRPr b="1" sz="2600">
              <a:latin typeface="Comic Sans MS"/>
              <a:ea typeface="Comic Sans MS"/>
              <a:cs typeface="Comic Sans MS"/>
              <a:sym typeface="Comic Sans MS"/>
            </a:endParaRPr>
          </a:p>
          <a:p>
            <a:pPr indent="0" lvl="0" marL="0" rtl="0" algn="ctr">
              <a:spcBef>
                <a:spcPts val="0"/>
              </a:spcBef>
              <a:spcAft>
                <a:spcPts val="0"/>
              </a:spcAft>
              <a:buNone/>
            </a:pPr>
            <a:r>
              <a:rPr b="1" lang="en-GB" sz="2600">
                <a:latin typeface="Comic Sans MS"/>
                <a:ea typeface="Comic Sans MS"/>
                <a:cs typeface="Comic Sans MS"/>
                <a:sym typeface="Comic Sans MS"/>
              </a:rPr>
              <a:t>Recommended Reads + ORS Scheme</a:t>
            </a:r>
            <a:endParaRPr b="1" sz="2600">
              <a:latin typeface="Comic Sans MS"/>
              <a:ea typeface="Comic Sans MS"/>
              <a:cs typeface="Comic Sans MS"/>
              <a:sym typeface="Comic Sans MS"/>
            </a:endParaRPr>
          </a:p>
          <a:p>
            <a:pPr indent="0" lvl="0" marL="0" rtl="0" algn="ctr">
              <a:spcBef>
                <a:spcPts val="0"/>
              </a:spcBef>
              <a:spcAft>
                <a:spcPts val="0"/>
              </a:spcAft>
              <a:buNone/>
            </a:pPr>
            <a:r>
              <a:t/>
            </a:r>
            <a:endParaRPr>
              <a:latin typeface="Comic Sans MS"/>
              <a:ea typeface="Comic Sans MS"/>
              <a:cs typeface="Comic Sans MS"/>
              <a:sym typeface="Comic Sans MS"/>
            </a:endParaRPr>
          </a:p>
          <a:p>
            <a:pPr indent="0" lvl="0" marL="0" rtl="0" algn="ctr">
              <a:spcBef>
                <a:spcPts val="0"/>
              </a:spcBef>
              <a:spcAft>
                <a:spcPts val="0"/>
              </a:spcAft>
              <a:buNone/>
            </a:pPr>
            <a:r>
              <a:t/>
            </a:r>
            <a:endParaRPr b="1" u="sng">
              <a:latin typeface="Comic Sans MS"/>
              <a:ea typeface="Comic Sans MS"/>
              <a:cs typeface="Comic Sans MS"/>
              <a:sym typeface="Comic Sans MS"/>
            </a:endParaRPr>
          </a:p>
          <a:p>
            <a:pPr indent="0" lvl="0" marL="0" rtl="0" algn="ctr">
              <a:spcBef>
                <a:spcPts val="0"/>
              </a:spcBef>
              <a:spcAft>
                <a:spcPts val="0"/>
              </a:spcAft>
              <a:buNone/>
            </a:pPr>
            <a:r>
              <a:t/>
            </a:r>
            <a:endParaRPr b="1" u="sng">
              <a:latin typeface="Comic Sans MS"/>
              <a:ea typeface="Comic Sans MS"/>
              <a:cs typeface="Comic Sans MS"/>
              <a:sym typeface="Comic Sans MS"/>
            </a:endParaRPr>
          </a:p>
          <a:p>
            <a:pPr indent="0" lvl="0" marL="0" rtl="0" algn="ctr">
              <a:spcBef>
                <a:spcPts val="0"/>
              </a:spcBef>
              <a:spcAft>
                <a:spcPts val="0"/>
              </a:spcAft>
              <a:buNone/>
            </a:pPr>
            <a:r>
              <a:t/>
            </a:r>
            <a:endParaRPr>
              <a:latin typeface="Comic Sans MS"/>
              <a:ea typeface="Comic Sans MS"/>
              <a:cs typeface="Comic Sans MS"/>
              <a:sym typeface="Comic Sans MS"/>
            </a:endParaRPr>
          </a:p>
        </p:txBody>
      </p:sp>
      <p:pic>
        <p:nvPicPr>
          <p:cNvPr id="162" name="Google Shape;162;p30"/>
          <p:cNvPicPr preferRelativeResize="0"/>
          <p:nvPr/>
        </p:nvPicPr>
        <p:blipFill>
          <a:blip r:embed="rId5">
            <a:alphaModFix/>
          </a:blip>
          <a:stretch>
            <a:fillRect/>
          </a:stretch>
        </p:blipFill>
        <p:spPr>
          <a:xfrm>
            <a:off x="37700" y="0"/>
            <a:ext cx="1758097" cy="2433474"/>
          </a:xfrm>
          <a:prstGeom prst="rect">
            <a:avLst/>
          </a:prstGeom>
          <a:noFill/>
          <a:ln>
            <a:noFill/>
          </a:ln>
        </p:spPr>
      </p:pic>
      <p:pic>
        <p:nvPicPr>
          <p:cNvPr id="163" name="Google Shape;163;p30"/>
          <p:cNvPicPr preferRelativeResize="0"/>
          <p:nvPr/>
        </p:nvPicPr>
        <p:blipFill rotWithShape="1">
          <a:blip r:embed="rId6">
            <a:alphaModFix/>
          </a:blip>
          <a:srcRect b="0" l="10498" r="0" t="0"/>
          <a:stretch/>
        </p:blipFill>
        <p:spPr>
          <a:xfrm>
            <a:off x="1801900" y="-45175"/>
            <a:ext cx="1966124" cy="1835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1"/>
          <p:cNvSpPr txBox="1"/>
          <p:nvPr>
            <p:ph type="title"/>
          </p:nvPr>
        </p:nvSpPr>
        <p:spPr>
          <a:xfrm>
            <a:off x="460950" y="752700"/>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GB">
                <a:latin typeface="Comic Sans MS"/>
                <a:ea typeface="Comic Sans MS"/>
                <a:cs typeface="Comic Sans MS"/>
                <a:sym typeface="Comic Sans MS"/>
              </a:rPr>
              <a:t>Home-School Reading Expectations</a:t>
            </a:r>
            <a:endParaRPr>
              <a:latin typeface="Comic Sans MS"/>
              <a:ea typeface="Comic Sans MS"/>
              <a:cs typeface="Comic Sans MS"/>
              <a:sym typeface="Comic Sans MS"/>
            </a:endParaRPr>
          </a:p>
        </p:txBody>
      </p:sp>
      <p:sp>
        <p:nvSpPr>
          <p:cNvPr id="169" name="Google Shape;169;p31"/>
          <p:cNvSpPr txBox="1"/>
          <p:nvPr>
            <p:ph idx="1" type="body"/>
          </p:nvPr>
        </p:nvSpPr>
        <p:spPr>
          <a:xfrm>
            <a:off x="88050" y="1745550"/>
            <a:ext cx="8649600" cy="33978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GB" sz="1400">
                <a:solidFill>
                  <a:srgbClr val="000000"/>
                </a:solidFill>
                <a:latin typeface="Comic Sans MS"/>
                <a:ea typeface="Comic Sans MS"/>
                <a:cs typeface="Comic Sans MS"/>
                <a:sym typeface="Comic Sans MS"/>
              </a:rPr>
              <a:t>It is a parent’s/ carer’s responsibility to sign the reading record each week to show that your child is reading to you 3x 20-minutes each week. They can read a mixture of their ORS books and/or other reading material (e.g. books, newspapers, online articles, recipes).  If parents/carers do not sign the reading record, then class teachers will follow the 3 steps below:</a:t>
            </a:r>
            <a:endParaRPr b="1" sz="1400">
              <a:solidFill>
                <a:srgbClr val="000000"/>
              </a:solidFill>
              <a:latin typeface="Comic Sans MS"/>
              <a:ea typeface="Comic Sans MS"/>
              <a:cs typeface="Comic Sans MS"/>
              <a:sym typeface="Comic Sans MS"/>
            </a:endParaRPr>
          </a:p>
          <a:p>
            <a:pPr indent="0" lvl="0" marL="0" rtl="0" algn="just">
              <a:spcBef>
                <a:spcPts val="0"/>
              </a:spcBef>
              <a:spcAft>
                <a:spcPts val="0"/>
              </a:spcAft>
              <a:buNone/>
            </a:pPr>
            <a:r>
              <a:t/>
            </a:r>
            <a:endParaRPr b="1" sz="1400">
              <a:solidFill>
                <a:srgbClr val="000000"/>
              </a:solidFill>
              <a:latin typeface="Comic Sans MS"/>
              <a:ea typeface="Comic Sans MS"/>
              <a:cs typeface="Comic Sans MS"/>
              <a:sym typeface="Comic Sans MS"/>
            </a:endParaRPr>
          </a:p>
          <a:p>
            <a:pPr indent="-317500" lvl="0" marL="596900" rtl="0" algn="just">
              <a:spcBef>
                <a:spcPts val="0"/>
              </a:spcBef>
              <a:spcAft>
                <a:spcPts val="0"/>
              </a:spcAft>
              <a:buClr>
                <a:srgbClr val="000000"/>
              </a:buClr>
              <a:buSzPts val="1400"/>
              <a:buFont typeface="Comic Sans MS"/>
              <a:buChar char="●"/>
            </a:pPr>
            <a:r>
              <a:rPr lang="en-GB" sz="1400">
                <a:solidFill>
                  <a:srgbClr val="000000"/>
                </a:solidFill>
                <a:latin typeface="Comic Sans MS"/>
                <a:ea typeface="Comic Sans MS"/>
                <a:cs typeface="Comic Sans MS"/>
                <a:sym typeface="Comic Sans MS"/>
              </a:rPr>
              <a:t>1st instance of no reading – Class Teacher will remind the pupil.</a:t>
            </a:r>
            <a:endParaRPr sz="1400">
              <a:solidFill>
                <a:srgbClr val="000000"/>
              </a:solidFill>
              <a:latin typeface="Comic Sans MS"/>
              <a:ea typeface="Comic Sans MS"/>
              <a:cs typeface="Comic Sans MS"/>
              <a:sym typeface="Comic Sans MS"/>
            </a:endParaRPr>
          </a:p>
          <a:p>
            <a:pPr indent="-317500" lvl="0" marL="596900" rtl="0" algn="just">
              <a:spcBef>
                <a:spcPts val="0"/>
              </a:spcBef>
              <a:spcAft>
                <a:spcPts val="0"/>
              </a:spcAft>
              <a:buClr>
                <a:srgbClr val="000000"/>
              </a:buClr>
              <a:buSzPts val="1400"/>
              <a:buFont typeface="Comic Sans MS"/>
              <a:buChar char="●"/>
            </a:pPr>
            <a:r>
              <a:rPr lang="en-GB" sz="1400">
                <a:solidFill>
                  <a:srgbClr val="000000"/>
                </a:solidFill>
                <a:latin typeface="Comic Sans MS"/>
                <a:ea typeface="Comic Sans MS"/>
                <a:cs typeface="Comic Sans MS"/>
                <a:sym typeface="Comic Sans MS"/>
              </a:rPr>
              <a:t>2nd instance of no reading - Class Teacher will write a note in the reading diary to inform parents/ carers.</a:t>
            </a:r>
            <a:endParaRPr sz="1400">
              <a:solidFill>
                <a:srgbClr val="000000"/>
              </a:solidFill>
              <a:highlight>
                <a:srgbClr val="FF0000"/>
              </a:highlight>
              <a:latin typeface="Comic Sans MS"/>
              <a:ea typeface="Comic Sans MS"/>
              <a:cs typeface="Comic Sans MS"/>
              <a:sym typeface="Comic Sans MS"/>
            </a:endParaRPr>
          </a:p>
          <a:p>
            <a:pPr indent="-317500" lvl="0" marL="596900" rtl="0" algn="just">
              <a:spcBef>
                <a:spcPts val="0"/>
              </a:spcBef>
              <a:spcAft>
                <a:spcPts val="0"/>
              </a:spcAft>
              <a:buClr>
                <a:srgbClr val="000000"/>
              </a:buClr>
              <a:buSzPts val="1400"/>
              <a:buFont typeface="Comic Sans MS"/>
              <a:buChar char="●"/>
            </a:pPr>
            <a:r>
              <a:rPr lang="en-GB" sz="1400">
                <a:solidFill>
                  <a:srgbClr val="000000"/>
                </a:solidFill>
                <a:latin typeface="Comic Sans MS"/>
                <a:ea typeface="Comic Sans MS"/>
                <a:cs typeface="Comic Sans MS"/>
                <a:sym typeface="Comic Sans MS"/>
              </a:rPr>
              <a:t>3rd instance of no reading – Class Teacher to inform Assistant Head Teacher, who will write a letter to parents/ carers. </a:t>
            </a:r>
            <a:endParaRPr sz="1400">
              <a:solidFill>
                <a:srgbClr val="000000"/>
              </a:solidFill>
              <a:latin typeface="Comic Sans MS"/>
              <a:ea typeface="Comic Sans MS"/>
              <a:cs typeface="Comic Sans MS"/>
              <a:sym typeface="Comic Sans MS"/>
            </a:endParaRPr>
          </a:p>
          <a:p>
            <a:pPr indent="0" lvl="0" marL="0" rtl="0" algn="just">
              <a:spcBef>
                <a:spcPts val="0"/>
              </a:spcBef>
              <a:spcAft>
                <a:spcPts val="0"/>
              </a:spcAft>
              <a:buNone/>
            </a:pPr>
            <a:r>
              <a:t/>
            </a:r>
            <a:endParaRPr sz="1400">
              <a:solidFill>
                <a:srgbClr val="000000"/>
              </a:solidFill>
              <a:latin typeface="Comic Sans MS"/>
              <a:ea typeface="Comic Sans MS"/>
              <a:cs typeface="Comic Sans MS"/>
              <a:sym typeface="Comic Sans MS"/>
            </a:endParaRPr>
          </a:p>
          <a:p>
            <a:pPr indent="0" lvl="0" marL="0" rtl="0" algn="just">
              <a:spcBef>
                <a:spcPts val="0"/>
              </a:spcBef>
              <a:spcAft>
                <a:spcPts val="0"/>
              </a:spcAft>
              <a:buNone/>
            </a:pPr>
            <a:r>
              <a:rPr lang="en-GB" sz="1400">
                <a:solidFill>
                  <a:srgbClr val="000000"/>
                </a:solidFill>
                <a:latin typeface="Comic Sans MS"/>
                <a:ea typeface="Comic Sans MS"/>
                <a:cs typeface="Comic Sans MS"/>
                <a:sym typeface="Comic Sans MS"/>
              </a:rPr>
              <a:t>There will also be a fee of £5 for those who fail to return these books/ return their books in a damaged state as the ORS books are brand new and worth a lot of money. </a:t>
            </a:r>
            <a:endParaRPr b="1" u="sng">
              <a:solidFill>
                <a:srgbClr val="000000"/>
              </a:solidFill>
              <a:latin typeface="Comic Sans MS"/>
              <a:ea typeface="Comic Sans MS"/>
              <a:cs typeface="Comic Sans MS"/>
              <a:sym typeface="Comic Sans MS"/>
            </a:endParaRPr>
          </a:p>
        </p:txBody>
      </p:sp>
      <p:pic>
        <p:nvPicPr>
          <p:cNvPr descr="A picture containing drawing, sign  Description automatically generated" id="170" name="Google Shape;170;p31"/>
          <p:cNvPicPr preferRelativeResize="0"/>
          <p:nvPr/>
        </p:nvPicPr>
        <p:blipFill rotWithShape="1">
          <a:blip r:embed="rId3">
            <a:alphaModFix/>
          </a:blip>
          <a:srcRect b="0" l="0" r="0" t="0"/>
          <a:stretch/>
        </p:blipFill>
        <p:spPr>
          <a:xfrm>
            <a:off x="7736396" y="125799"/>
            <a:ext cx="1325929" cy="1504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2"/>
          <p:cNvSpPr txBox="1"/>
          <p:nvPr>
            <p:ph type="title"/>
          </p:nvPr>
        </p:nvSpPr>
        <p:spPr>
          <a:xfrm>
            <a:off x="460950" y="752700"/>
            <a:ext cx="8222100" cy="76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200"/>
              <a:buNone/>
            </a:pPr>
            <a:r>
              <a:rPr lang="en-GB">
                <a:latin typeface="Comic Sans MS"/>
                <a:ea typeface="Comic Sans MS"/>
                <a:cs typeface="Comic Sans MS"/>
                <a:sym typeface="Comic Sans MS"/>
              </a:rPr>
              <a:t>Levelled Books for KS2</a:t>
            </a:r>
            <a:endParaRPr>
              <a:latin typeface="Comic Sans MS"/>
              <a:ea typeface="Comic Sans MS"/>
              <a:cs typeface="Comic Sans MS"/>
              <a:sym typeface="Comic Sans MS"/>
            </a:endParaRPr>
          </a:p>
        </p:txBody>
      </p:sp>
      <p:sp>
        <p:nvSpPr>
          <p:cNvPr id="176" name="Google Shape;176;p32"/>
          <p:cNvSpPr txBox="1"/>
          <p:nvPr>
            <p:ph idx="1" type="body"/>
          </p:nvPr>
        </p:nvSpPr>
        <p:spPr>
          <a:xfrm>
            <a:off x="88050" y="1745550"/>
            <a:ext cx="8649600" cy="3397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None/>
            </a:pPr>
            <a:r>
              <a:t/>
            </a:r>
            <a:endParaRPr b="1" sz="1500" u="sng">
              <a:solidFill>
                <a:srgbClr val="000000"/>
              </a:solidFill>
              <a:latin typeface="Comic Sans MS"/>
              <a:ea typeface="Comic Sans MS"/>
              <a:cs typeface="Comic Sans MS"/>
              <a:sym typeface="Comic Sans MS"/>
            </a:endParaRPr>
          </a:p>
          <a:p>
            <a:pPr indent="-349250" lvl="0" marL="457200" rtl="0" algn="just">
              <a:lnSpc>
                <a:spcPct val="100000"/>
              </a:lnSpc>
              <a:spcBef>
                <a:spcPts val="0"/>
              </a:spcBef>
              <a:spcAft>
                <a:spcPts val="0"/>
              </a:spcAft>
              <a:buClr>
                <a:srgbClr val="000000"/>
              </a:buClr>
              <a:buSzPts val="1900"/>
              <a:buFont typeface="Comic Sans MS"/>
              <a:buChar char="●"/>
            </a:pPr>
            <a:r>
              <a:rPr lang="en-GB" sz="1900">
                <a:solidFill>
                  <a:srgbClr val="000000"/>
                </a:solidFill>
                <a:latin typeface="Comic Sans MS"/>
                <a:ea typeface="Comic Sans MS"/>
                <a:cs typeface="Comic Sans MS"/>
                <a:sym typeface="Comic Sans MS"/>
              </a:rPr>
              <a:t>New for Autumn 2022 - Oxford Reading Scheme Books!</a:t>
            </a:r>
            <a:endParaRPr sz="1900">
              <a:solidFill>
                <a:srgbClr val="000000"/>
              </a:solidFill>
              <a:latin typeface="Comic Sans MS"/>
              <a:ea typeface="Comic Sans MS"/>
              <a:cs typeface="Comic Sans MS"/>
              <a:sym typeface="Comic Sans MS"/>
            </a:endParaRPr>
          </a:p>
          <a:p>
            <a:pPr indent="-349250" lvl="0" marL="457200" rtl="0" algn="just">
              <a:lnSpc>
                <a:spcPct val="100000"/>
              </a:lnSpc>
              <a:spcBef>
                <a:spcPts val="0"/>
              </a:spcBef>
              <a:spcAft>
                <a:spcPts val="0"/>
              </a:spcAft>
              <a:buClr>
                <a:srgbClr val="000000"/>
              </a:buClr>
              <a:buSzPts val="1900"/>
              <a:buFont typeface="Comic Sans MS"/>
              <a:buChar char="●"/>
            </a:pPr>
            <a:r>
              <a:rPr lang="en-GB" sz="1900">
                <a:solidFill>
                  <a:srgbClr val="000000"/>
                </a:solidFill>
                <a:latin typeface="Comic Sans MS"/>
                <a:ea typeface="Comic Sans MS"/>
                <a:cs typeface="Comic Sans MS"/>
                <a:sym typeface="Comic Sans MS"/>
              </a:rPr>
              <a:t>Rationale: To ensure that pupils have a book they can access and are exposed to a wide range of genres and text types; to broaden their vocabulary and background </a:t>
            </a:r>
            <a:r>
              <a:rPr lang="en-GB" sz="1900">
                <a:solidFill>
                  <a:srgbClr val="000000"/>
                </a:solidFill>
                <a:latin typeface="Comic Sans MS"/>
                <a:ea typeface="Comic Sans MS"/>
                <a:cs typeface="Comic Sans MS"/>
                <a:sym typeface="Comic Sans MS"/>
              </a:rPr>
              <a:t>knowledge</a:t>
            </a:r>
            <a:r>
              <a:rPr lang="en-GB" sz="1900">
                <a:solidFill>
                  <a:srgbClr val="000000"/>
                </a:solidFill>
                <a:latin typeface="Comic Sans MS"/>
                <a:ea typeface="Comic Sans MS"/>
                <a:cs typeface="Comic Sans MS"/>
                <a:sym typeface="Comic Sans MS"/>
              </a:rPr>
              <a:t>. </a:t>
            </a:r>
            <a:endParaRPr sz="1900">
              <a:solidFill>
                <a:srgbClr val="000000"/>
              </a:solidFill>
              <a:latin typeface="Comic Sans MS"/>
              <a:ea typeface="Comic Sans MS"/>
              <a:cs typeface="Comic Sans MS"/>
              <a:sym typeface="Comic Sans MS"/>
            </a:endParaRPr>
          </a:p>
          <a:p>
            <a:pPr indent="-349250" lvl="0" marL="457200" rtl="0" algn="just">
              <a:lnSpc>
                <a:spcPct val="100000"/>
              </a:lnSpc>
              <a:spcBef>
                <a:spcPts val="0"/>
              </a:spcBef>
              <a:spcAft>
                <a:spcPts val="0"/>
              </a:spcAft>
              <a:buClr>
                <a:srgbClr val="000000"/>
              </a:buClr>
              <a:buSzPts val="1900"/>
              <a:buFont typeface="Comic Sans MS"/>
              <a:buChar char="●"/>
            </a:pPr>
            <a:r>
              <a:rPr lang="en-GB" sz="1900">
                <a:solidFill>
                  <a:srgbClr val="000000"/>
                </a:solidFill>
                <a:latin typeface="Comic Sans MS"/>
                <a:ea typeface="Comic Sans MS"/>
                <a:cs typeface="Comic Sans MS"/>
                <a:sym typeface="Comic Sans MS"/>
              </a:rPr>
              <a:t>Children’s books will be issued each Friday (providing that they have been read and understood)</a:t>
            </a:r>
            <a:endParaRPr sz="1900">
              <a:solidFill>
                <a:srgbClr val="000000"/>
              </a:solidFill>
              <a:latin typeface="Comic Sans MS"/>
              <a:ea typeface="Comic Sans MS"/>
              <a:cs typeface="Comic Sans MS"/>
              <a:sym typeface="Comic Sans MS"/>
            </a:endParaRPr>
          </a:p>
          <a:p>
            <a:pPr indent="-349250" lvl="0" marL="457200" rtl="0" algn="just">
              <a:lnSpc>
                <a:spcPct val="100000"/>
              </a:lnSpc>
              <a:spcBef>
                <a:spcPts val="0"/>
              </a:spcBef>
              <a:spcAft>
                <a:spcPts val="0"/>
              </a:spcAft>
              <a:buClr>
                <a:srgbClr val="000000"/>
              </a:buClr>
              <a:buSzPts val="1900"/>
              <a:buFont typeface="Comic Sans MS"/>
              <a:buChar char="●"/>
            </a:pPr>
            <a:r>
              <a:rPr lang="en-GB" sz="1900">
                <a:solidFill>
                  <a:srgbClr val="000000"/>
                </a:solidFill>
                <a:latin typeface="Comic Sans MS"/>
                <a:ea typeface="Comic Sans MS"/>
                <a:cs typeface="Comic Sans MS"/>
                <a:sym typeface="Comic Sans MS"/>
              </a:rPr>
              <a:t>Teachers will monitor pupils’ understanding and fluency throughout the term, updating books when necessary </a:t>
            </a:r>
            <a:endParaRPr sz="1900">
              <a:solidFill>
                <a:srgbClr val="000000"/>
              </a:solidFill>
              <a:latin typeface="Comic Sans MS"/>
              <a:ea typeface="Comic Sans MS"/>
              <a:cs typeface="Comic Sans MS"/>
              <a:sym typeface="Comic Sans MS"/>
            </a:endParaRPr>
          </a:p>
          <a:p>
            <a:pPr indent="-349250" lvl="0" marL="457200" rtl="0" algn="just">
              <a:lnSpc>
                <a:spcPct val="100000"/>
              </a:lnSpc>
              <a:spcBef>
                <a:spcPts val="0"/>
              </a:spcBef>
              <a:spcAft>
                <a:spcPts val="0"/>
              </a:spcAft>
              <a:buClr>
                <a:srgbClr val="000000"/>
              </a:buClr>
              <a:buSzPts val="1900"/>
              <a:buFont typeface="Comic Sans MS"/>
              <a:buChar char="●"/>
            </a:pPr>
            <a:r>
              <a:rPr lang="en-GB" sz="1900">
                <a:solidFill>
                  <a:srgbClr val="000000"/>
                </a:solidFill>
                <a:latin typeface="Comic Sans MS"/>
                <a:ea typeface="Comic Sans MS"/>
                <a:cs typeface="Comic Sans MS"/>
                <a:sym typeface="Comic Sans MS"/>
              </a:rPr>
              <a:t>Our ‘Story Wall’ and classroom books are not banded. </a:t>
            </a:r>
            <a:endParaRPr sz="1900">
              <a:solidFill>
                <a:srgbClr val="000000"/>
              </a:solidFill>
              <a:latin typeface="Comic Sans MS"/>
              <a:ea typeface="Comic Sans MS"/>
              <a:cs typeface="Comic Sans MS"/>
              <a:sym typeface="Comic Sans MS"/>
            </a:endParaRPr>
          </a:p>
          <a:p>
            <a:pPr indent="0" lvl="0" marL="0" rtl="0" algn="just">
              <a:lnSpc>
                <a:spcPct val="100000"/>
              </a:lnSpc>
              <a:spcBef>
                <a:spcPts val="0"/>
              </a:spcBef>
              <a:spcAft>
                <a:spcPts val="0"/>
              </a:spcAft>
              <a:buNone/>
            </a:pPr>
            <a:r>
              <a:t/>
            </a:r>
            <a:endParaRPr sz="1300">
              <a:solidFill>
                <a:srgbClr val="FF0000"/>
              </a:solidFill>
              <a:latin typeface="Comic Sans MS"/>
              <a:ea typeface="Comic Sans MS"/>
              <a:cs typeface="Comic Sans MS"/>
              <a:sym typeface="Comic Sans MS"/>
            </a:endParaRPr>
          </a:p>
        </p:txBody>
      </p:sp>
      <p:pic>
        <p:nvPicPr>
          <p:cNvPr descr="A picture containing drawing, sign  Description automatically generated" id="177" name="Google Shape;177;p32"/>
          <p:cNvPicPr preferRelativeResize="0"/>
          <p:nvPr/>
        </p:nvPicPr>
        <p:blipFill rotWithShape="1">
          <a:blip r:embed="rId3">
            <a:alphaModFix/>
          </a:blip>
          <a:srcRect b="0" l="0" r="0" t="0"/>
          <a:stretch/>
        </p:blipFill>
        <p:spPr>
          <a:xfrm>
            <a:off x="7736396" y="125799"/>
            <a:ext cx="1325929" cy="1504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