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7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3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2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0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8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7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5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6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7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6110-EB6E-4916-92C2-7E38D33550B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E216-0A6C-475B-BBE0-54C41DED3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tmp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tmp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tmp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tmp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tmp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tmp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tmp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tmp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tmp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tmp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tmp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tmp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tmp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tmp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tmp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tmp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192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GPS Revision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45" y="1443361"/>
            <a:ext cx="8773067" cy="31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42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26" y="517425"/>
            <a:ext cx="6992127" cy="57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13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711246"/>
            <a:ext cx="8144081" cy="46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2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9" y="934926"/>
            <a:ext cx="7309330" cy="48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27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55" y="1344823"/>
            <a:ext cx="8133505" cy="3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637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07" y="1375306"/>
            <a:ext cx="7776699" cy="34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192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5" y="995366"/>
            <a:ext cx="7647871" cy="4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32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84" y="1102590"/>
            <a:ext cx="7731780" cy="43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1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63" y="825516"/>
            <a:ext cx="7201523" cy="50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35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19" y="1588133"/>
            <a:ext cx="7786636" cy="30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3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54" y="1537511"/>
            <a:ext cx="7925169" cy="32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16" y="857096"/>
            <a:ext cx="7829243" cy="50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95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3" y="1530976"/>
            <a:ext cx="7958331" cy="33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64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36" y="866881"/>
            <a:ext cx="7000763" cy="49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039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90" y="576208"/>
            <a:ext cx="6932802" cy="56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49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73" y="1270252"/>
            <a:ext cx="8151668" cy="39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85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61" y="799926"/>
            <a:ext cx="7224709" cy="52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768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91" y="1095501"/>
            <a:ext cx="7447804" cy="46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93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23" y="1583240"/>
            <a:ext cx="7670149" cy="28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85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50" y="1366024"/>
            <a:ext cx="7184996" cy="40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842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74" y="1039435"/>
            <a:ext cx="7469971" cy="46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74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83" y="934374"/>
            <a:ext cx="7178277" cy="4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33" y="962145"/>
            <a:ext cx="7712211" cy="48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59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0" y="990982"/>
            <a:ext cx="7007575" cy="48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83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12" y="1543490"/>
            <a:ext cx="7949292" cy="34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138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7" y="1261547"/>
            <a:ext cx="8796814" cy="38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956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9" y="1481443"/>
            <a:ext cx="7930982" cy="3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673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6" y="1036175"/>
            <a:ext cx="7704121" cy="479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475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27" y="1016577"/>
            <a:ext cx="7325076" cy="46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026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6" y="1577236"/>
            <a:ext cx="7651711" cy="33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331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38" y="1019306"/>
            <a:ext cx="7673601" cy="46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660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2" y="1078089"/>
            <a:ext cx="7162212" cy="43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955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45" y="1633289"/>
            <a:ext cx="7153968" cy="33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14" y="823354"/>
            <a:ext cx="7622459" cy="48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72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41" y="1815107"/>
            <a:ext cx="7417192" cy="27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09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1" y="971389"/>
            <a:ext cx="7330629" cy="49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32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68" y="1073732"/>
            <a:ext cx="7535424" cy="45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6356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43" y="911533"/>
            <a:ext cx="7567379" cy="47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04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47" y="1684478"/>
            <a:ext cx="7820108" cy="28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74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57" y="928939"/>
            <a:ext cx="7056310" cy="47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23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17" y="926742"/>
            <a:ext cx="6804892" cy="5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14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0" y="900092"/>
            <a:ext cx="7715469" cy="50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23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67" y="1822729"/>
            <a:ext cx="7594000" cy="27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197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7" y="2029017"/>
            <a:ext cx="7678763" cy="26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2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07" y="864190"/>
            <a:ext cx="8034789" cy="47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84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66" y="1645287"/>
            <a:ext cx="7979809" cy="30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5463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84" y="1463474"/>
            <a:ext cx="7529145" cy="35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018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30" y="569691"/>
            <a:ext cx="7339613" cy="53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4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84" y="1909276"/>
            <a:ext cx="7744188" cy="25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4787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9" y="1984921"/>
            <a:ext cx="7616898" cy="28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49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94" y="1549488"/>
            <a:ext cx="8282874" cy="33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30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0" y="733515"/>
            <a:ext cx="6925369" cy="54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33" y="504911"/>
            <a:ext cx="7507572" cy="5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19" y="659521"/>
            <a:ext cx="8008104" cy="52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35" y="497857"/>
            <a:ext cx="8278464" cy="55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9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70" y="731371"/>
            <a:ext cx="8453143" cy="5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11" y="414550"/>
            <a:ext cx="7244140" cy="58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94" y="713943"/>
            <a:ext cx="8162346" cy="55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91" y="638287"/>
            <a:ext cx="7863261" cy="53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7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5" y="909373"/>
            <a:ext cx="8357849" cy="45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12" y="726456"/>
            <a:ext cx="7428644" cy="52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7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15" y="1569080"/>
            <a:ext cx="8313111" cy="34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80" y="562618"/>
            <a:ext cx="7578265" cy="55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6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96" y="1663261"/>
            <a:ext cx="9010284" cy="28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3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11" y="1131465"/>
            <a:ext cx="8845477" cy="39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14" y="1478200"/>
            <a:ext cx="9022699" cy="30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1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34" y="1038935"/>
            <a:ext cx="8918765" cy="39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9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34" y="1459133"/>
            <a:ext cx="8595058" cy="35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8" y="764586"/>
            <a:ext cx="9033752" cy="50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3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98" y="956716"/>
            <a:ext cx="7974420" cy="4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4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32" y="790165"/>
            <a:ext cx="8526378" cy="49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58" y="520157"/>
            <a:ext cx="7387276" cy="57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5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94" y="1520650"/>
            <a:ext cx="8976895" cy="32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7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62" y="766232"/>
            <a:ext cx="8684270" cy="45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7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55" y="963800"/>
            <a:ext cx="8302951" cy="44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92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8" y="1029654"/>
            <a:ext cx="8045053" cy="45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14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7" y="776564"/>
            <a:ext cx="8890275" cy="48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34" y="829331"/>
            <a:ext cx="7512382" cy="51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3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84" y="919701"/>
            <a:ext cx="7708754" cy="46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4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67" y="1813510"/>
            <a:ext cx="9191716" cy="1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3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62" y="1398183"/>
            <a:ext cx="9067306" cy="34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9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2" y="999166"/>
            <a:ext cx="7950461" cy="48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83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23" y="1613717"/>
            <a:ext cx="8295818" cy="31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6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54" y="2043721"/>
            <a:ext cx="8350072" cy="25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5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93" y="602902"/>
            <a:ext cx="7815637" cy="54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5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55" y="820626"/>
            <a:ext cx="7111184" cy="48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2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92" y="969775"/>
            <a:ext cx="7571894" cy="45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16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63" y="860921"/>
            <a:ext cx="8114800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5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37" y="856565"/>
            <a:ext cx="8305489" cy="50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2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5" y="1290941"/>
            <a:ext cx="8209296" cy="36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25" y="585484"/>
            <a:ext cx="8211215" cy="56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6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8" y="879967"/>
            <a:ext cx="7645342" cy="46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20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75" y="787422"/>
            <a:ext cx="7301280" cy="50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6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93" y="792325"/>
            <a:ext cx="7673030" cy="50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97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61" y="926786"/>
            <a:ext cx="7960469" cy="45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3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86" y="871789"/>
            <a:ext cx="7497497" cy="48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70" y="921340"/>
            <a:ext cx="7846031" cy="4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6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5" y="739527"/>
            <a:ext cx="7673001" cy="50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0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51" y="1107500"/>
            <a:ext cx="8202633" cy="43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6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14" y="727539"/>
            <a:ext cx="7360590" cy="53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86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81" y="869084"/>
            <a:ext cx="8470701" cy="5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93" y="678583"/>
            <a:ext cx="8811210" cy="53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7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58" y="585501"/>
            <a:ext cx="8275429" cy="53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15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36" y="731923"/>
            <a:ext cx="8162491" cy="49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0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33" y="1072114"/>
            <a:ext cx="7810500" cy="42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55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9" y="1595213"/>
            <a:ext cx="8034434" cy="30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87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3" y="983394"/>
            <a:ext cx="7446371" cy="41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13" y="1105844"/>
            <a:ext cx="7571303" cy="45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7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67" y="1498866"/>
            <a:ext cx="8561847" cy="35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511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83" y="1147785"/>
            <a:ext cx="7883645" cy="37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21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77" y="977943"/>
            <a:ext cx="7676271" cy="45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14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17" y="949101"/>
            <a:ext cx="7930812" cy="44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9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06" y="578421"/>
            <a:ext cx="8459501" cy="55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529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27" y="990473"/>
            <a:ext cx="7566739" cy="41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7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05" y="1646375"/>
            <a:ext cx="7902723" cy="29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09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32" y="808650"/>
            <a:ext cx="7471449" cy="50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29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84" y="1030183"/>
            <a:ext cx="7571779" cy="47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52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9" y="1053598"/>
            <a:ext cx="8002171" cy="46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29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18" y="1261542"/>
            <a:ext cx="8710127" cy="41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059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55" y="1424849"/>
            <a:ext cx="8207291" cy="31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58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60" y="742243"/>
            <a:ext cx="7736147" cy="52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282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33" y="1308354"/>
            <a:ext cx="8873236" cy="40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27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43" y="839126"/>
            <a:ext cx="7337890" cy="50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9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5" y="1318709"/>
            <a:ext cx="9945516" cy="4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52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58" y="1200572"/>
            <a:ext cx="7856399" cy="41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54" y="851120"/>
            <a:ext cx="7960087" cy="48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58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62" y="651889"/>
            <a:ext cx="7498318" cy="51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06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71" y="1386738"/>
            <a:ext cx="8477205" cy="37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9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36" y="1253938"/>
            <a:ext cx="8146028" cy="33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2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00" y="989374"/>
            <a:ext cx="7753880" cy="44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567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46" y="1605559"/>
            <a:ext cx="8806911" cy="31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314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4" y="1072108"/>
            <a:ext cx="7776199" cy="44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28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28" y="1366049"/>
            <a:ext cx="8466063" cy="38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88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2" y="1638754"/>
            <a:ext cx="7925050" cy="30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89" y="962733"/>
            <a:ext cx="9656957" cy="43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26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71" y="790674"/>
            <a:ext cx="6822854" cy="50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62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1" y="1300739"/>
            <a:ext cx="8329578" cy="36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767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15" y="1550581"/>
            <a:ext cx="8775489" cy="33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08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17" y="1452053"/>
            <a:ext cx="8411815" cy="35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11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13" y="1529353"/>
            <a:ext cx="9135529" cy="34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64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84" y="1580496"/>
            <a:ext cx="7570203" cy="35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93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86" y="1716575"/>
            <a:ext cx="7400170" cy="3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65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45" y="1553829"/>
            <a:ext cx="7725505" cy="35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99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90" y="1026378"/>
            <a:ext cx="7456455" cy="46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41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09" y="789581"/>
            <a:ext cx="6903954" cy="52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7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</Words>
  <Application>Microsoft Office PowerPoint</Application>
  <PresentationFormat>Widescreen</PresentationFormat>
  <Paragraphs>1</Paragraphs>
  <Slides>146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1" baseType="lpstr">
      <vt:lpstr>Arial</vt:lpstr>
      <vt:lpstr>Calibri</vt:lpstr>
      <vt:lpstr>Calibri Light</vt:lpstr>
      <vt:lpstr>Comic Sans MS</vt:lpstr>
      <vt:lpstr>Office Theme</vt:lpstr>
      <vt:lpstr>GPS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Revision</dc:title>
  <dc:creator>K Gregory</dc:creator>
  <cp:lastModifiedBy>A. Brewer</cp:lastModifiedBy>
  <cp:revision>7</cp:revision>
  <dcterms:created xsi:type="dcterms:W3CDTF">2018-03-25T19:26:03Z</dcterms:created>
  <dcterms:modified xsi:type="dcterms:W3CDTF">2020-03-12T08:21:24Z</dcterms:modified>
</cp:coreProperties>
</file>