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d4158ab8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d4158ab82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6d4158ab82_0_9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d4158ab8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d4158ab82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6d4158ab82_0_10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d4158ab8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d4158ab82_0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4158ab82_0_19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66b0ba5f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66b0ba5fb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766b0ba5fb_0_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65a6e71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65a6e714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765a6e7145_0_2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65a6e71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65a6e714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765a6e7145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65a6e714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65a6e714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765a6e7145_0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65a6e714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65a6e7145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765a6e7145_0_1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 flipH="1">
            <a:off x="10995300" y="5661233"/>
            <a:ext cx="11967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10995300" y="5661167"/>
            <a:ext cx="1196700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900" cy="124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9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634000" y="1678033"/>
            <a:ext cx="109629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9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27699" y="3609976"/>
            <a:ext cx="109986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71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71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71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71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628651" y="5125454"/>
            <a:ext cx="11076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SL slide">
  <p:cSld name="KSL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677334" y="1332653"/>
            <a:ext cx="10799100" cy="2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677332" y="130630"/>
            <a:ext cx="10799100" cy="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9980612" y="6440487"/>
            <a:ext cx="14955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Slide </a:t>
            </a:r>
            <a:fld id="{00000000-1234-1234-1234-123412341234}" type="slidenum">
              <a:rPr lang="en-GB"/>
              <a:t>‹#›</a:t>
            </a:fld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677862" y="6440487"/>
            <a:ext cx="74754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E3E3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SL slide with subhead">
  <p:cSld name="KSL slide with subhead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696383" y="1279661"/>
            <a:ext cx="107802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F1F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1F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677862" y="130175"/>
            <a:ext cx="107982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696385" y="1710464"/>
            <a:ext cx="10780200" cy="4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9980612" y="6440487"/>
            <a:ext cx="14955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1000"/>
              <a:buFont typeface="Arial"/>
              <a:buNone/>
              <a:defRPr sz="1000" b="0" i="0" u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Slide </a:t>
            </a:r>
            <a:fld id="{00000000-1234-1234-1234-123412341234}" type="slidenum">
              <a:rPr lang="en-GB"/>
              <a:t>‹#›</a:t>
            </a:fld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677862" y="6440487"/>
            <a:ext cx="74754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E3E3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900" cy="135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100" cy="36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100" cy="36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●"/>
              <a:defRPr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●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●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845600" y="654662"/>
            <a:ext cx="11076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rPr lang="en-GB" sz="4000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Relationships and sex education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883700" y="1325425"/>
            <a:ext cx="10999800" cy="4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Lickey Hills Primary School and Nursery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6703" y="1625778"/>
            <a:ext cx="1914500" cy="21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sz="360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</a:t>
            </a:r>
            <a:r>
              <a:rPr lang="en-GB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we currently do</a:t>
            </a:r>
            <a:r>
              <a:rPr lang="en-GB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1092200" y="504190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1148300" y="1471727"/>
            <a:ext cx="9734100" cy="4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/>
          <a:p>
            <a:pPr marL="3429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Char char="•"/>
            </a:pPr>
            <a:r>
              <a:rPr lang="en-GB" sz="3600" i="0" u="none" strike="noStrike" cap="none">
                <a:latin typeface="Comic Sans MS"/>
                <a:ea typeface="Comic Sans MS"/>
                <a:cs typeface="Comic Sans MS"/>
                <a:sym typeface="Comic Sans MS"/>
              </a:rPr>
              <a:t>What are your thoughts on our current curriculum for RSE and personal, social, health and economic (PSHE) education? </a:t>
            </a:r>
            <a:endParaRPr sz="3600" i="0" u="none" strike="noStrike" cap="none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Char char="•"/>
            </a:pPr>
            <a:r>
              <a:rPr lang="en-GB" sz="3600" i="0" u="none" strike="noStrike" cap="none">
                <a:latin typeface="Comic Sans MS"/>
                <a:ea typeface="Comic Sans MS"/>
                <a:cs typeface="Comic Sans MS"/>
                <a:sym typeface="Comic Sans MS"/>
              </a:rPr>
              <a:t>Do you think this curriculum meets your child’s needs?</a:t>
            </a:r>
            <a:endParaRPr sz="3600" i="0" u="none" strike="noStrike" cap="none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ic Sans MS"/>
              <a:buChar char="•"/>
            </a:pPr>
            <a:r>
              <a:rPr lang="en-GB" sz="1000">
                <a:latin typeface="Comic Sans MS"/>
                <a:ea typeface="Comic Sans MS"/>
                <a:cs typeface="Comic Sans MS"/>
                <a:sym typeface="Comic Sans MS"/>
              </a:rPr>
              <a:t>What do we do well? 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292100" algn="l" rtl="0">
              <a:spcBef>
                <a:spcPts val="2100"/>
              </a:spcBef>
              <a:spcAft>
                <a:spcPts val="0"/>
              </a:spcAft>
              <a:buSzPts val="1000"/>
              <a:buFont typeface="Comic Sans MS"/>
              <a:buChar char="•"/>
            </a:pPr>
            <a:r>
              <a:rPr lang="en-GB" sz="1000">
                <a:latin typeface="Comic Sans MS"/>
                <a:ea typeface="Comic Sans MS"/>
                <a:cs typeface="Comic Sans MS"/>
                <a:sym typeface="Comic Sans MS"/>
              </a:rPr>
              <a:t>What could we do better?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2263F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1226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226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body" idx="4294967295"/>
          </p:nvPr>
        </p:nvSpPr>
        <p:spPr>
          <a:xfrm>
            <a:off x="347335" y="2258989"/>
            <a:ext cx="10780200" cy="4599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mic Sans MS"/>
              <a:buChar char="•"/>
            </a:pPr>
            <a:r>
              <a:rPr lang="en-GB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there anything we’re not covering that you think we need to address, specific to our school context?</a:t>
            </a:r>
            <a:endParaRPr sz="3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we currently do</a:t>
            </a:r>
            <a:r>
              <a:rPr lang="en-GB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650900" y="1141425"/>
            <a:ext cx="11018100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Looking at the new framework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body" idx="4294967295"/>
          </p:nvPr>
        </p:nvSpPr>
        <p:spPr>
          <a:xfrm>
            <a:off x="625260" y="974689"/>
            <a:ext cx="10780200" cy="4599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Looking at the new framework</a:t>
            </a:r>
            <a:r>
              <a:rPr lang="en-GB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3429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mic Sans MS"/>
              <a:buChar char="•"/>
            </a:pPr>
            <a:r>
              <a:rPr lang="en-GB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a parent, do you feel like you need more information or guidance on specific topics?</a:t>
            </a:r>
            <a:endParaRPr sz="3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feel free to use the post it notes 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3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we support more at home?</a:t>
            </a:r>
            <a:r>
              <a:rPr lang="en-GB"/>
              <a:t> 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sz="3600" b="1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happens next?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4294967295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F64"/>
              </a:buClr>
              <a:buSzPts val="2000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1F64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216975" y="2396400"/>
            <a:ext cx="118011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800" i="0" u="none" strike="noStrike" cap="none">
                <a:latin typeface="Comic Sans MS"/>
                <a:ea typeface="Comic Sans MS"/>
                <a:cs typeface="Comic Sans MS"/>
                <a:sym typeface="Comic Sans MS"/>
              </a:rPr>
              <a:t>We’re also getting feedback from:</a:t>
            </a:r>
            <a:endParaRPr sz="1800" i="0" u="none" strike="noStrike" cap="none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n-GB" sz="1800" i="0" u="none" strike="noStrike" cap="none">
                <a:latin typeface="Comic Sans MS"/>
                <a:ea typeface="Comic Sans MS"/>
                <a:cs typeface="Comic Sans MS"/>
                <a:sym typeface="Comic Sans MS"/>
              </a:rPr>
              <a:t>Staff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n-GB" sz="1800" i="0" u="none" strike="noStrike" cap="none">
                <a:latin typeface="Comic Sans MS"/>
                <a:ea typeface="Comic Sans MS"/>
                <a:cs typeface="Comic Sans MS"/>
                <a:sym typeface="Comic Sans MS"/>
              </a:rPr>
              <a:t>Pupils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n-GB" sz="1800" i="0" u="none" strike="noStrike" cap="none">
                <a:latin typeface="Comic Sans MS"/>
                <a:ea typeface="Comic Sans MS"/>
                <a:cs typeface="Comic Sans MS"/>
                <a:sym typeface="Comic Sans MS"/>
              </a:rPr>
              <a:t>Governors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i="0" u="none" strike="noStrike" cap="none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800" i="0" u="none" strike="noStrike" cap="none">
                <a:latin typeface="Comic Sans MS"/>
                <a:ea typeface="Comic Sans MS"/>
                <a:cs typeface="Comic Sans MS"/>
                <a:sym typeface="Comic Sans MS"/>
              </a:rPr>
              <a:t>Once we’ve considered all the feedback, we’ll draft an updated RSE policy, which will set out our proposed curriculum.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i="0" u="none" strike="noStrike" cap="none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800" i="0" u="none" strike="noStrike" cap="none">
                <a:latin typeface="Comic Sans MS"/>
                <a:ea typeface="Comic Sans MS"/>
                <a:cs typeface="Comic Sans MS"/>
                <a:sym typeface="Comic Sans MS"/>
              </a:rPr>
              <a:t>There will be a formal consultation period before the updated policy is approved.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We’ll post the draft policy on our website, and send you an email letting you know how you can feedback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226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8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body" idx="4294967295"/>
          </p:nvPr>
        </p:nvSpPr>
        <p:spPr>
          <a:xfrm>
            <a:off x="207525" y="1132000"/>
            <a:ext cx="11895300" cy="4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600" i="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●"/>
            </a:pPr>
            <a:r>
              <a:rPr lang="en-GB" sz="240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the changes to requirements for RSE coming in from September 2020</a:t>
            </a:r>
            <a:endParaRPr sz="2400" i="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●"/>
            </a:pPr>
            <a:r>
              <a:rPr lang="en-GB" sz="240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how we currently teach RSE, and get your views on how well this curriculum works</a:t>
            </a:r>
            <a:endParaRPr sz="2400" i="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●"/>
            </a:pPr>
            <a:r>
              <a:rPr lang="en-GB" sz="240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 your views on what you think our RSE curriculum should cover</a:t>
            </a:r>
            <a:endParaRPr sz="2400" i="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●"/>
            </a:pPr>
            <a:r>
              <a:rPr lang="en-GB" sz="240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how we’ll develop our updated curriculum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Aims of the focus group: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Remember… </a:t>
            </a:r>
            <a:endParaRPr sz="3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188675" y="1537625"/>
            <a:ext cx="11640600" cy="2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Some RSE topics are sensitive, and there may be differences of opinion within the room.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Please ensure your comments are respectful at all times.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body" idx="4294967295"/>
          </p:nvPr>
        </p:nvSpPr>
        <p:spPr>
          <a:xfrm>
            <a:off x="595700" y="1517200"/>
            <a:ext cx="99885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40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</a:t>
            </a:r>
            <a:r>
              <a:rPr lang="en-GB" sz="2400" b="1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must </a:t>
            </a:r>
            <a:r>
              <a:rPr lang="en-GB" sz="240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provide the following to all pupils: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•"/>
            </a:pPr>
            <a:r>
              <a:rPr lang="en-GB" sz="200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Relationships education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•"/>
            </a:pPr>
            <a:r>
              <a:rPr lang="en-GB" sz="200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Health education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1375" y="0"/>
            <a:ext cx="106314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What is statutory and what isn’t?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Science Curriculum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131000" y="1080700"/>
            <a:ext cx="11768700" cy="51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•"/>
            </a:pP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We aren’t required to provide sex education however as part of our Science curriculum we teach the following statutory objectives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omic Sans MS"/>
                <a:ea typeface="Comic Sans MS"/>
                <a:cs typeface="Comic Sans MS"/>
                <a:sym typeface="Comic Sans MS"/>
              </a:rPr>
              <a:t>Year One</a:t>
            </a: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Identify, name, draw and label the basic parts of the human body and say which part of the body is associated with each sense.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omic Sans MS"/>
                <a:ea typeface="Comic Sans MS"/>
                <a:cs typeface="Comic Sans MS"/>
                <a:sym typeface="Comic Sans MS"/>
              </a:rPr>
              <a:t>Year Two</a:t>
            </a: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B0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Notice that animals, including humans, have offspring which grow into adults they should not be expected to understand how reproduction occurs.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omic Sans MS"/>
                <a:ea typeface="Comic Sans MS"/>
                <a:cs typeface="Comic Sans MS"/>
                <a:sym typeface="Comic Sans MS"/>
              </a:rPr>
              <a:t>Year Five and </a:t>
            </a:r>
            <a:r>
              <a:rPr lang="en-GB" sz="1800" b="1">
                <a:solidFill>
                  <a:srgbClr val="0B0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 Six</a:t>
            </a:r>
            <a:endParaRPr sz="1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B0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Describe the life process of reproduction in some plants and animals. They should learn about the changes experienced in puberty</a:t>
            </a:r>
            <a:endParaRPr sz="1800">
              <a:solidFill>
                <a:srgbClr val="0B0C0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B0C0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B0C0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B0C0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PSHE/C Topics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Lickey Hills Primary School and Nursery 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3125550" y="1102550"/>
            <a:ext cx="52194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Comic Sans MS"/>
                <a:ea typeface="Comic Sans MS"/>
                <a:cs typeface="Comic Sans MS"/>
                <a:sym typeface="Comic Sans MS"/>
              </a:rPr>
              <a:t>EYFS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485525" y="1674675"/>
            <a:ext cx="11490600" cy="4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All about me!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Who am I? What do I like/dislike?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What is fair and unfair?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What is right and wrong?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Rules and Responsibilities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Why do we have rules?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What are our school rules?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How do we keep ourselves safe?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Relationships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Who is in my family?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How do we care for others?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How can we be a good friend?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What happens when we fall out?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Healthy Bodies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How do we keep our body healthy?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Which foods are healthy?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How do we keep our bodies clean?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Who helps us?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PSHE/C Topics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Lickey Hills Primary School and Nursery 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222525" y="1041850"/>
            <a:ext cx="11450100" cy="5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Comic Sans MS"/>
                <a:ea typeface="Comic Sans MS"/>
                <a:cs typeface="Comic Sans MS"/>
                <a:sym typeface="Comic Sans MS"/>
              </a:rPr>
              <a:t>Year One and Year Two 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263000" y="1679100"/>
            <a:ext cx="11399700" cy="4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Health and wellbeing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Healthy lifestyles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Hygiene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Changing and growing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Emotions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Keeping safe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Relationships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Communication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Bullying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Fairness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Family and friends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Living in the wider world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Rules and responsibilities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Communities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Money and finance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PSHE/C Topics </a:t>
            </a:r>
            <a:endParaRPr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Lickey Hills Primary School and Nursery</a:t>
            </a:r>
            <a:r>
              <a:rPr lang="en-GB" sz="14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222525" y="1041850"/>
            <a:ext cx="11632200" cy="5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Comic Sans MS"/>
                <a:ea typeface="Comic Sans MS"/>
                <a:cs typeface="Comic Sans MS"/>
                <a:sym typeface="Comic Sans MS"/>
              </a:rPr>
              <a:t>Year Three and Year Four 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Health and Wellbeing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Health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Healthy lifestyles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Nutrition and food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Aspirations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Emotions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Safety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Growing and changing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First Aid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Relationships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Communication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Collaboration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Bullying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Similarities and differences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Healthy relationships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Living in the wider world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Rules and responsibilities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Diversity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Discrimination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Economic awareness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PSHE/C Topics </a:t>
            </a:r>
            <a:endParaRPr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Lickey Hills Primary School and Nursery</a:t>
            </a:r>
            <a:r>
              <a:rPr lang="en-GB" sz="14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52" name="Google Shape;152;p24"/>
          <p:cNvSpPr txBox="1"/>
          <p:nvPr/>
        </p:nvSpPr>
        <p:spPr>
          <a:xfrm>
            <a:off x="263000" y="1092425"/>
            <a:ext cx="116367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Comic Sans MS"/>
                <a:ea typeface="Comic Sans MS"/>
                <a:cs typeface="Comic Sans MS"/>
                <a:sym typeface="Comic Sans MS"/>
              </a:rPr>
              <a:t>Year Five and Year Six</a:t>
            </a: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252875" y="1796050"/>
            <a:ext cx="117687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Health and wellbeing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Health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Nutrition and food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Aspirations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Emotions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Safety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Relationships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Communication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Collaboration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Similarities and Differences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Healthy relationships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Living in the wider world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Rights and responsibilities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Diversity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Economic awareness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-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Enterprise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Widescreen</PresentationFormat>
  <Paragraphs>187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Comic Sans MS</vt:lpstr>
      <vt:lpstr>Courier New</vt:lpstr>
      <vt:lpstr>Arial</vt:lpstr>
      <vt:lpstr>Roboto</vt:lpstr>
      <vt:lpstr>Calibri</vt:lpstr>
      <vt:lpstr>Material</vt:lpstr>
      <vt:lpstr>PowerPoint Presentation</vt:lpstr>
      <vt:lpstr>Aims of the focus group:</vt:lpstr>
      <vt:lpstr>Please Remember… </vt:lpstr>
      <vt:lpstr>PowerPoint Presentation</vt:lpstr>
      <vt:lpstr>Science Curriculum </vt:lpstr>
      <vt:lpstr>PSHE/C Topics  Lickey Hills Primary School and Nursery </vt:lpstr>
      <vt:lpstr>PSHE/C Topics  Lickey Hills Primary School and Nursery </vt:lpstr>
      <vt:lpstr>PSHE/C Topics  Lickey Hills Primary School and Nursery </vt:lpstr>
      <vt:lpstr>PSHE/C Topics  Lickey Hills Primary School and Nursery </vt:lpstr>
      <vt:lpstr>What we currently do </vt:lpstr>
      <vt:lpstr>What we currently do </vt:lpstr>
      <vt:lpstr>How can we support more at home? </vt:lpstr>
      <vt:lpstr>What happens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hfs5</dc:creator>
  <cp:lastModifiedBy>hfs5@lickeyhillsp.lickeyhills.worcs.sch.uk</cp:lastModifiedBy>
  <cp:revision>1</cp:revision>
  <dcterms:modified xsi:type="dcterms:W3CDTF">2020-02-12T09:54:01Z</dcterms:modified>
</cp:coreProperties>
</file>