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8" r:id="rId2"/>
  </p:sldIdLst>
  <p:sldSz cx="6858000" cy="9144000" type="screen4x3"/>
  <p:notesSz cx="6888163" cy="10020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2" autoAdjust="0"/>
    <p:restoredTop sz="94660"/>
  </p:normalViewPr>
  <p:slideViewPr>
    <p:cSldViewPr snapToGrid="0">
      <p:cViewPr varScale="1">
        <p:scale>
          <a:sx n="22" d="100"/>
          <a:sy n="22" d="100"/>
        </p:scale>
        <p:origin x="30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772F3-1216-4618-AB0B-05151B95E4B5}" type="datetimeFigureOut">
              <a:rPr lang="en-GB" smtClean="0"/>
              <a:t>16/11/2018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01E8-1D8D-42A3-8B6E-C8E6D4F59B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0880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772F3-1216-4618-AB0B-05151B95E4B5}" type="datetimeFigureOut">
              <a:rPr lang="en-GB" smtClean="0"/>
              <a:t>16/11/2018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01E8-1D8D-42A3-8B6E-C8E6D4F59B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3485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772F3-1216-4618-AB0B-05151B95E4B5}" type="datetimeFigureOut">
              <a:rPr lang="en-GB" smtClean="0"/>
              <a:t>16/11/2018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01E8-1D8D-42A3-8B6E-C8E6D4F59B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8752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772F3-1216-4618-AB0B-05151B95E4B5}" type="datetimeFigureOut">
              <a:rPr lang="en-GB" smtClean="0"/>
              <a:t>16/11/2018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01E8-1D8D-42A3-8B6E-C8E6D4F59B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2592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772F3-1216-4618-AB0B-05151B95E4B5}" type="datetimeFigureOut">
              <a:rPr lang="en-GB" smtClean="0"/>
              <a:t>16/11/2018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01E8-1D8D-42A3-8B6E-C8E6D4F59B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181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772F3-1216-4618-AB0B-05151B95E4B5}" type="datetimeFigureOut">
              <a:rPr lang="en-GB" smtClean="0"/>
              <a:t>16/11/2018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01E8-1D8D-42A3-8B6E-C8E6D4F59B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1806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772F3-1216-4618-AB0B-05151B95E4B5}" type="datetimeFigureOut">
              <a:rPr lang="en-GB" smtClean="0"/>
              <a:t>16/11/2018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01E8-1D8D-42A3-8B6E-C8E6D4F59B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2270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772F3-1216-4618-AB0B-05151B95E4B5}" type="datetimeFigureOut">
              <a:rPr lang="en-GB" smtClean="0"/>
              <a:t>16/11/2018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01E8-1D8D-42A3-8B6E-C8E6D4F59B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120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772F3-1216-4618-AB0B-05151B95E4B5}" type="datetimeFigureOut">
              <a:rPr lang="en-GB" smtClean="0"/>
              <a:t>16/11/2018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01E8-1D8D-42A3-8B6E-C8E6D4F59B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3247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772F3-1216-4618-AB0B-05151B95E4B5}" type="datetimeFigureOut">
              <a:rPr lang="en-GB" smtClean="0"/>
              <a:t>16/11/2018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01E8-1D8D-42A3-8B6E-C8E6D4F59B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0174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772F3-1216-4618-AB0B-05151B95E4B5}" type="datetimeFigureOut">
              <a:rPr lang="en-GB" smtClean="0"/>
              <a:t>16/11/2018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01E8-1D8D-42A3-8B6E-C8E6D4F59B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8607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772F3-1216-4618-AB0B-05151B95E4B5}" type="datetimeFigureOut">
              <a:rPr lang="en-GB" smtClean="0"/>
              <a:t>16/11/2018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A01E8-1D8D-42A3-8B6E-C8E6D4F59B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1131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195E439-8284-45B7-8A19-A0EF164DB5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88" t="37336" r="40640" b="27595"/>
          <a:stretch/>
        </p:blipFill>
        <p:spPr>
          <a:xfrm>
            <a:off x="269182" y="16656"/>
            <a:ext cx="1327758" cy="770956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907BB985-DA90-4FDF-AF54-CD61F728C6F0}"/>
              </a:ext>
            </a:extLst>
          </p:cNvPr>
          <p:cNvGraphicFramePr>
            <a:graphicFrameLocks noGrp="1"/>
          </p:cNvGraphicFramePr>
          <p:nvPr/>
        </p:nvGraphicFramePr>
        <p:xfrm>
          <a:off x="75155" y="908744"/>
          <a:ext cx="6651322" cy="81601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1956">
                  <a:extLst>
                    <a:ext uri="{9D8B030D-6E8A-4147-A177-3AD203B41FA5}">
                      <a16:colId xmlns:a16="http://schemas.microsoft.com/office/drawing/2014/main" xmlns="" val="2234133004"/>
                    </a:ext>
                  </a:extLst>
                </a:gridCol>
                <a:gridCol w="5049366">
                  <a:extLst>
                    <a:ext uri="{9D8B030D-6E8A-4147-A177-3AD203B41FA5}">
                      <a16:colId xmlns:a16="http://schemas.microsoft.com/office/drawing/2014/main" xmlns="" val="972010432"/>
                    </a:ext>
                  </a:extLst>
                </a:gridCol>
              </a:tblGrid>
              <a:tr h="88949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Curl around the caterpillar</a:t>
                      </a:r>
                    </a:p>
                    <a:p>
                      <a:endParaRPr lang="en-GB" sz="1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76006375"/>
                  </a:ext>
                </a:extLst>
              </a:tr>
              <a:tr h="88949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latin typeface="Comic Sans MS" panose="030F0702030302020204" pitchFamily="66" charset="0"/>
                        </a:rPr>
                        <a:t>All around the 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latin typeface="Comic Sans MS" panose="030F0702030302020204" pitchFamily="66" charset="0"/>
                        </a:rPr>
                        <a:t>orange</a:t>
                      </a:r>
                    </a:p>
                    <a:p>
                      <a:endParaRPr lang="en-GB" sz="1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5170577"/>
                  </a:ext>
                </a:extLst>
              </a:tr>
              <a:tr h="889490">
                <a:tc>
                  <a:txBody>
                    <a:bodyPr/>
                    <a:lstStyle/>
                    <a:p>
                      <a:pPr algn="l"/>
                      <a:r>
                        <a:rPr lang="en-GB" sz="1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Round the apple </a:t>
                      </a:r>
                    </a:p>
                    <a:p>
                      <a:pPr algn="l"/>
                      <a:r>
                        <a:rPr lang="en-GB" sz="1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and down the </a:t>
                      </a:r>
                    </a:p>
                    <a:p>
                      <a:pPr algn="l"/>
                      <a:r>
                        <a:rPr lang="en-GB" sz="1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leaf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68020187"/>
                  </a:ext>
                </a:extLst>
              </a:tr>
              <a:tr h="889490">
                <a:tc>
                  <a:txBody>
                    <a:bodyPr/>
                    <a:lstStyle/>
                    <a:p>
                      <a:pPr algn="l"/>
                      <a:r>
                        <a:rPr lang="en-GB" sz="1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Round the </a:t>
                      </a:r>
                    </a:p>
                    <a:p>
                      <a:pPr algn="l"/>
                      <a:r>
                        <a:rPr lang="en-GB" sz="1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dinosaur bottom</a:t>
                      </a:r>
                    </a:p>
                    <a:p>
                      <a:pPr algn="l"/>
                      <a:r>
                        <a:rPr lang="en-GB" sz="1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up his neck </a:t>
                      </a:r>
                    </a:p>
                    <a:p>
                      <a:pPr algn="l"/>
                      <a:r>
                        <a:rPr lang="en-GB" sz="1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and down </a:t>
                      </a:r>
                    </a:p>
                    <a:p>
                      <a:endParaRPr lang="en-GB" sz="1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56499376"/>
                  </a:ext>
                </a:extLst>
              </a:tr>
              <a:tr h="889490">
                <a:tc>
                  <a:txBody>
                    <a:bodyPr/>
                    <a:lstStyle/>
                    <a:p>
                      <a:pPr algn="l"/>
                      <a:r>
                        <a:rPr lang="en-GB" sz="1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Round the girl’s</a:t>
                      </a:r>
                    </a:p>
                    <a:p>
                      <a:pPr algn="l"/>
                      <a:r>
                        <a:rPr lang="en-GB" sz="1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face, down her</a:t>
                      </a:r>
                    </a:p>
                    <a:p>
                      <a:pPr algn="l"/>
                      <a:r>
                        <a:rPr lang="en-GB" sz="1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curl</a:t>
                      </a:r>
                    </a:p>
                    <a:p>
                      <a:endParaRPr lang="en-GB" sz="1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37563217"/>
                  </a:ext>
                </a:extLst>
              </a:tr>
              <a:tr h="889490">
                <a:tc>
                  <a:txBody>
                    <a:bodyPr/>
                    <a:lstStyle/>
                    <a:p>
                      <a:pPr algn="l"/>
                      <a:r>
                        <a:rPr lang="en-GB" sz="1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Round the queen’s </a:t>
                      </a:r>
                    </a:p>
                    <a:p>
                      <a:pPr algn="l"/>
                      <a:r>
                        <a:rPr lang="en-GB" sz="1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head and down </a:t>
                      </a:r>
                    </a:p>
                    <a:p>
                      <a:pPr algn="l"/>
                      <a:r>
                        <a:rPr lang="en-GB" sz="1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her hair</a:t>
                      </a:r>
                    </a:p>
                    <a:p>
                      <a:endParaRPr lang="en-GB" sz="1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01746833"/>
                  </a:ext>
                </a:extLst>
              </a:tr>
              <a:tr h="889490">
                <a:tc>
                  <a:txBody>
                    <a:bodyPr/>
                    <a:lstStyle/>
                    <a:p>
                      <a:pPr algn="l"/>
                      <a:r>
                        <a:rPr lang="en-GB" sz="1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Across and </a:t>
                      </a:r>
                    </a:p>
                    <a:p>
                      <a:pPr algn="l"/>
                      <a:r>
                        <a:rPr lang="en-GB" sz="1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scoop out the</a:t>
                      </a:r>
                    </a:p>
                    <a:p>
                      <a:pPr algn="l"/>
                      <a:r>
                        <a:rPr lang="en-GB" sz="1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egg</a:t>
                      </a:r>
                    </a:p>
                    <a:p>
                      <a:endParaRPr lang="en-GB" sz="1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68254882"/>
                  </a:ext>
                </a:extLst>
              </a:tr>
              <a:tr h="889490">
                <a:tc>
                  <a:txBody>
                    <a:bodyPr/>
                    <a:lstStyle/>
                    <a:p>
                      <a:pPr algn="l"/>
                      <a:r>
                        <a:rPr lang="en-GB" sz="1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Down the slippery snake</a:t>
                      </a:r>
                    </a:p>
                    <a:p>
                      <a:endParaRPr lang="en-GB" sz="1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85978509"/>
                  </a:ext>
                </a:extLst>
              </a:tr>
              <a:tr h="1044184">
                <a:tc>
                  <a:txBody>
                    <a:bodyPr/>
                    <a:lstStyle/>
                    <a:p>
                      <a:pPr algn="l"/>
                      <a:r>
                        <a:rPr lang="en-GB" sz="1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Down the stem </a:t>
                      </a:r>
                    </a:p>
                    <a:p>
                      <a:pPr algn="l"/>
                      <a:r>
                        <a:rPr lang="en-GB" sz="1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to the roots, </a:t>
                      </a:r>
                    </a:p>
                    <a:p>
                      <a:pPr algn="l"/>
                      <a:r>
                        <a:rPr lang="en-GB" sz="1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draw the leaves</a:t>
                      </a:r>
                    </a:p>
                    <a:p>
                      <a:endParaRPr lang="en-GB" sz="1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78880024"/>
                  </a:ext>
                </a:extLst>
              </a:tr>
            </a:tbl>
          </a:graphicData>
        </a:graphic>
      </p:graphicFrame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9A609C01-0060-4E5A-8581-F9322979DB43}"/>
              </a:ext>
            </a:extLst>
          </p:cNvPr>
          <p:cNvGrpSpPr/>
          <p:nvPr/>
        </p:nvGrpSpPr>
        <p:grpSpPr>
          <a:xfrm>
            <a:off x="1920514" y="4510768"/>
            <a:ext cx="4720120" cy="846525"/>
            <a:chOff x="1920514" y="4485368"/>
            <a:chExt cx="4720120" cy="84652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7C877F65-C3F6-4880-B01A-4E473321AB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835" t="18052" r="27777" b="60306"/>
            <a:stretch/>
          </p:blipFill>
          <p:spPr>
            <a:xfrm>
              <a:off x="1920514" y="4497006"/>
              <a:ext cx="3112626" cy="834887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50B7B79D-CAD1-48B4-B623-211560987D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835" t="18052" r="52655" b="60306"/>
            <a:stretch/>
          </p:blipFill>
          <p:spPr>
            <a:xfrm>
              <a:off x="5234099" y="4485368"/>
              <a:ext cx="1406535" cy="83488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9FFD06D8-0B87-4402-9383-A63303D53E41}"/>
              </a:ext>
            </a:extLst>
          </p:cNvPr>
          <p:cNvGrpSpPr/>
          <p:nvPr/>
        </p:nvGrpSpPr>
        <p:grpSpPr>
          <a:xfrm>
            <a:off x="1751870" y="946322"/>
            <a:ext cx="4974607" cy="844900"/>
            <a:chOff x="1751870" y="946322"/>
            <a:chExt cx="4974607" cy="8449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BB03F7F5-ADC1-4449-822C-FF7099FD1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488" t="9736" r="25480" b="70309"/>
            <a:stretch/>
          </p:blipFill>
          <p:spPr>
            <a:xfrm>
              <a:off x="1751870" y="946322"/>
              <a:ext cx="3540376" cy="8449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9AAE4DC6-60F3-4BA9-8699-F6E702B112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488" t="9736" r="51943" b="70363"/>
            <a:stretch/>
          </p:blipFill>
          <p:spPr>
            <a:xfrm>
              <a:off x="5178158" y="948614"/>
              <a:ext cx="1548319" cy="842608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597EB3-6078-4262-9A65-1EF49E32D9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399" t="14193" r="12719" b="12603"/>
          <a:stretch/>
        </p:blipFill>
        <p:spPr>
          <a:xfrm>
            <a:off x="933061" y="2773041"/>
            <a:ext cx="708747" cy="776013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486FB5A-25F6-4AC1-B0C6-B9F38AC222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802" y="1004740"/>
            <a:ext cx="622006" cy="7314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919B5F4-14F8-4E8B-854D-8614108CA0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6302" y="1929862"/>
            <a:ext cx="638432" cy="7130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A1AF993-5AAA-48BC-828F-F3FD4293480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997" t="12445" r="12609" b="14933"/>
          <a:stretch/>
        </p:blipFill>
        <p:spPr>
          <a:xfrm>
            <a:off x="1032502" y="6298075"/>
            <a:ext cx="627173" cy="762161"/>
          </a:xfrm>
          <a:prstGeom prst="ellipse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C71D49FD-185D-4D55-B2A2-3304765A454E}"/>
              </a:ext>
            </a:extLst>
          </p:cNvPr>
          <p:cNvGrpSpPr/>
          <p:nvPr/>
        </p:nvGrpSpPr>
        <p:grpSpPr>
          <a:xfrm>
            <a:off x="1799864" y="1903956"/>
            <a:ext cx="4896088" cy="735075"/>
            <a:chOff x="1799864" y="1903956"/>
            <a:chExt cx="4896088" cy="73507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F60DF7C9-6BA0-4E99-8A01-60362F39CC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26751" t="18945" r="29621" b="63952"/>
            <a:stretch/>
          </p:blipFill>
          <p:spPr>
            <a:xfrm>
              <a:off x="1799864" y="1907569"/>
              <a:ext cx="3317246" cy="73146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32A19702-CB86-4CB7-84D5-C2F255EC18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26751" t="18945" r="54023" b="63952"/>
            <a:stretch/>
          </p:blipFill>
          <p:spPr>
            <a:xfrm>
              <a:off x="5234099" y="1903956"/>
              <a:ext cx="1461853" cy="731462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E71F3AF-59E1-44E3-BE14-80AE291DB4C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7764" t="17445" r="27848" b="66203"/>
          <a:stretch/>
        </p:blipFill>
        <p:spPr>
          <a:xfrm>
            <a:off x="1840375" y="2809537"/>
            <a:ext cx="3310501" cy="6860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A5A4A4E-04B2-450B-8463-6C48438C85C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7764" t="17445" r="52707" b="66203"/>
          <a:stretch/>
        </p:blipFill>
        <p:spPr>
          <a:xfrm>
            <a:off x="5249255" y="2809537"/>
            <a:ext cx="1456481" cy="686017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9C625B88-6EAE-4DF5-B63D-179CBBDA71A3}"/>
              </a:ext>
            </a:extLst>
          </p:cNvPr>
          <p:cNvGrpSpPr/>
          <p:nvPr/>
        </p:nvGrpSpPr>
        <p:grpSpPr>
          <a:xfrm>
            <a:off x="1815085" y="3593933"/>
            <a:ext cx="4825549" cy="852154"/>
            <a:chOff x="1815085" y="3593933"/>
            <a:chExt cx="4825549" cy="85215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2731559B-5662-4E24-8D83-ACF4AAE460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26835" t="40849" r="27932" b="38448"/>
            <a:stretch/>
          </p:blipFill>
          <p:spPr>
            <a:xfrm>
              <a:off x="1815085" y="3593934"/>
              <a:ext cx="3309813" cy="85215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597EDF1C-191A-4E0C-9C41-147FB0C997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26835" t="40849" r="53943" b="38448"/>
            <a:stretch/>
          </p:blipFill>
          <p:spPr>
            <a:xfrm>
              <a:off x="5234099" y="3593933"/>
              <a:ext cx="1406535" cy="852153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B7A499F-C494-43F8-BC93-11B9866AD09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4530" y="3673105"/>
            <a:ext cx="593190" cy="7858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09FF7F2-517C-402C-B8FB-2EF43E4D7EE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2990" y="4475682"/>
            <a:ext cx="548818" cy="883626"/>
          </a:xfrm>
          <a:prstGeom prst="ellipse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FBF3F9B-AF72-48B2-AE0D-4E0BDA99C04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787" t="5849" r="-1918" b="509"/>
          <a:stretch/>
        </p:blipFill>
        <p:spPr>
          <a:xfrm>
            <a:off x="1112040" y="5410352"/>
            <a:ext cx="548818" cy="815086"/>
          </a:xfrm>
          <a:prstGeom prst="ellipse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66BA0FB-5A42-43C3-AB09-E596D54EFB0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4591" t="5987" r="7207" b="9686"/>
          <a:stretch/>
        </p:blipFill>
        <p:spPr>
          <a:xfrm>
            <a:off x="1020429" y="7302500"/>
            <a:ext cx="618403" cy="705585"/>
          </a:xfrm>
          <a:prstGeom prst="ellipse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433DCD20-5BF5-4E4E-8098-4372D10B12A0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0098" t="6589" r="14687"/>
          <a:stretch/>
        </p:blipFill>
        <p:spPr>
          <a:xfrm>
            <a:off x="1207236" y="8088801"/>
            <a:ext cx="413193" cy="936458"/>
          </a:xfrm>
          <a:prstGeom prst="round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112E79FF-415A-4284-AE9B-8C08BA35ED5A}"/>
              </a:ext>
            </a:extLst>
          </p:cNvPr>
          <p:cNvGrpSpPr/>
          <p:nvPr/>
        </p:nvGrpSpPr>
        <p:grpSpPr>
          <a:xfrm>
            <a:off x="1784176" y="6342524"/>
            <a:ext cx="4775373" cy="743111"/>
            <a:chOff x="1815927" y="6317125"/>
            <a:chExt cx="4695904" cy="66124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6922EF34-9CCB-4C0E-8914-EFE272D943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26835" t="25018" r="28056" b="58889"/>
            <a:stretch/>
          </p:blipFill>
          <p:spPr>
            <a:xfrm>
              <a:off x="1815927" y="6318250"/>
              <a:ext cx="3289427" cy="66011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BBE6B099-A7F4-493A-A9BB-6142466B5C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26835" t="25018" r="54963" b="58889"/>
            <a:stretch/>
          </p:blipFill>
          <p:spPr>
            <a:xfrm>
              <a:off x="5184508" y="6317125"/>
              <a:ext cx="1327323" cy="660115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5E5F052F-E646-41EB-97F1-A5B01F8076D9}"/>
              </a:ext>
            </a:extLst>
          </p:cNvPr>
          <p:cNvGrpSpPr/>
          <p:nvPr/>
        </p:nvGrpSpPr>
        <p:grpSpPr>
          <a:xfrm>
            <a:off x="1713770" y="7346098"/>
            <a:ext cx="4858479" cy="618388"/>
            <a:chOff x="1745520" y="5607050"/>
            <a:chExt cx="4858479" cy="618388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57F9F5AB-0F49-45F5-87C4-72EFC98618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l="27213" t="19053" r="27778" b="65967"/>
            <a:stretch/>
          </p:blipFill>
          <p:spPr>
            <a:xfrm>
              <a:off x="1745520" y="5607050"/>
              <a:ext cx="3303256" cy="618388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3A0BAF1E-7308-4928-B62E-846B83F8A3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l="27213" t="19053" r="52557" b="65967"/>
            <a:stretch/>
          </p:blipFill>
          <p:spPr>
            <a:xfrm>
              <a:off x="5119299" y="5607050"/>
              <a:ext cx="1484700" cy="618388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57070509-0DCA-4C7B-B45A-7860954266C2}"/>
              </a:ext>
            </a:extLst>
          </p:cNvPr>
          <p:cNvGrpSpPr/>
          <p:nvPr/>
        </p:nvGrpSpPr>
        <p:grpSpPr>
          <a:xfrm>
            <a:off x="1751870" y="8048119"/>
            <a:ext cx="4926549" cy="1020729"/>
            <a:chOff x="1751870" y="8048119"/>
            <a:chExt cx="4926549" cy="102072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9D5409E4-5F8F-488B-92B5-34522AA7C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l="26609" t="27108" r="30886" b="45817"/>
            <a:stretch/>
          </p:blipFill>
          <p:spPr>
            <a:xfrm>
              <a:off x="1751870" y="8048119"/>
              <a:ext cx="2727223" cy="977139"/>
            </a:xfrm>
            <a:prstGeom prst="rect">
              <a:avLst/>
            </a:prstGeom>
          </p:spPr>
        </p:pic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FB8CD6C3-6E8C-4244-8BF5-F8998CC14C63}"/>
                </a:ext>
              </a:extLst>
            </p:cNvPr>
            <p:cNvSpPr/>
            <p:nvPr/>
          </p:nvSpPr>
          <p:spPr>
            <a:xfrm>
              <a:off x="1970604" y="8933737"/>
              <a:ext cx="224933" cy="13511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63E3015A-C9BE-4063-B1B8-A629BDA410F3}"/>
                </a:ext>
              </a:extLst>
            </p:cNvPr>
            <p:cNvSpPr/>
            <p:nvPr/>
          </p:nvSpPr>
          <p:spPr>
            <a:xfrm rot="20203614">
              <a:off x="2734239" y="8914989"/>
              <a:ext cx="224933" cy="13511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8716FBCC-FB5A-4853-B319-486A883843DA}"/>
                </a:ext>
              </a:extLst>
            </p:cNvPr>
            <p:cNvSpPr/>
            <p:nvPr/>
          </p:nvSpPr>
          <p:spPr>
            <a:xfrm rot="20203614">
              <a:off x="3487533" y="8932376"/>
              <a:ext cx="224933" cy="13511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xmlns="" id="{DD04BCCC-4B88-4B81-9F78-5D88D48C7508}"/>
                </a:ext>
              </a:extLst>
            </p:cNvPr>
            <p:cNvSpPr/>
            <p:nvPr/>
          </p:nvSpPr>
          <p:spPr>
            <a:xfrm rot="20203614">
              <a:off x="4250607" y="8900863"/>
              <a:ext cx="224933" cy="13511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xmlns="" id="{6E5FCFFF-EDB1-4500-A69E-C7640C6B001A}"/>
                </a:ext>
              </a:extLst>
            </p:cNvPr>
            <p:cNvSpPr/>
            <p:nvPr/>
          </p:nvSpPr>
          <p:spPr>
            <a:xfrm rot="20203614">
              <a:off x="3980812" y="8050897"/>
              <a:ext cx="224933" cy="13511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39D6A9D5-4A9F-4848-98EB-D2F0488010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l="26609" t="27108" r="43111" b="45817"/>
            <a:stretch/>
          </p:blipFill>
          <p:spPr>
            <a:xfrm>
              <a:off x="4697827" y="8048674"/>
              <a:ext cx="1942807" cy="977139"/>
            </a:xfrm>
            <a:prstGeom prst="rect">
              <a:avLst/>
            </a:prstGeom>
          </p:spPr>
        </p:pic>
        <p:sp>
          <p:nvSpPr>
            <p:cNvPr id="44" name="Oval 43">
              <a:extLst>
                <a:ext uri="{FF2B5EF4-FFF2-40B4-BE49-F238E27FC236}">
                  <a16:creationId xmlns:a16="http://schemas.microsoft.com/office/drawing/2014/main" xmlns="" id="{8D6AC47F-8D67-49CD-ABC6-78985B609C45}"/>
                </a:ext>
              </a:extLst>
            </p:cNvPr>
            <p:cNvSpPr/>
            <p:nvPr/>
          </p:nvSpPr>
          <p:spPr>
            <a:xfrm rot="20203614">
              <a:off x="4936000" y="8916344"/>
              <a:ext cx="224933" cy="13511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7D0172BA-2D1E-4D5C-AAC8-89CAD5739FB9}"/>
                </a:ext>
              </a:extLst>
            </p:cNvPr>
            <p:cNvSpPr/>
            <p:nvPr/>
          </p:nvSpPr>
          <p:spPr>
            <a:xfrm rot="20203614">
              <a:off x="5694743" y="8902485"/>
              <a:ext cx="224933" cy="13511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xmlns="" id="{8B537C35-A2CA-45D8-BF14-F156B6DE7AC9}"/>
                </a:ext>
              </a:extLst>
            </p:cNvPr>
            <p:cNvSpPr/>
            <p:nvPr/>
          </p:nvSpPr>
          <p:spPr>
            <a:xfrm rot="20203614">
              <a:off x="6453486" y="8898406"/>
              <a:ext cx="224933" cy="13511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B33299D5-C308-49FF-BBF3-65A7D0A09F2E}"/>
              </a:ext>
            </a:extLst>
          </p:cNvPr>
          <p:cNvGrpSpPr/>
          <p:nvPr/>
        </p:nvGrpSpPr>
        <p:grpSpPr>
          <a:xfrm>
            <a:off x="1845712" y="5394784"/>
            <a:ext cx="4803679" cy="857791"/>
            <a:chOff x="1845712" y="5394784"/>
            <a:chExt cx="4803679" cy="857791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xmlns="" id="{A7A3378A-DCC7-451E-AB5F-9F501B128A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/>
            <a:srcRect l="27018" t="18944" r="66061" b="61442"/>
            <a:stretch/>
          </p:blipFill>
          <p:spPr>
            <a:xfrm>
              <a:off x="1845712" y="5394784"/>
              <a:ext cx="535639" cy="853741"/>
            </a:xfrm>
            <a:prstGeom prst="ellipse">
              <a:avLst/>
            </a:prstGeom>
          </p:spPr>
        </p:pic>
        <p:sp>
          <p:nvSpPr>
            <p:cNvPr id="49" name="Oval 48">
              <a:extLst>
                <a:ext uri="{FF2B5EF4-FFF2-40B4-BE49-F238E27FC236}">
                  <a16:creationId xmlns:a16="http://schemas.microsoft.com/office/drawing/2014/main" xmlns="" id="{B5EB9CB7-4F85-4CED-B637-BDC38749C83E}"/>
                </a:ext>
              </a:extLst>
            </p:cNvPr>
            <p:cNvSpPr/>
            <p:nvPr/>
          </p:nvSpPr>
          <p:spPr>
            <a:xfrm>
              <a:off x="2259105" y="5470027"/>
              <a:ext cx="141806" cy="42052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xmlns="" id="{FBF3F1EA-0B35-4A66-B465-843C146BAC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/>
            <a:srcRect l="27018" t="18944" r="66061" b="61442"/>
            <a:stretch/>
          </p:blipFill>
          <p:spPr>
            <a:xfrm>
              <a:off x="2712034" y="5395594"/>
              <a:ext cx="535639" cy="853741"/>
            </a:xfrm>
            <a:prstGeom prst="ellipse">
              <a:avLst/>
            </a:prstGeom>
          </p:spPr>
        </p:pic>
        <p:sp>
          <p:nvSpPr>
            <p:cNvPr id="51" name="Oval 50">
              <a:extLst>
                <a:ext uri="{FF2B5EF4-FFF2-40B4-BE49-F238E27FC236}">
                  <a16:creationId xmlns:a16="http://schemas.microsoft.com/office/drawing/2014/main" xmlns="" id="{8F9759BD-3260-48C2-A04E-81BA58EDF8D9}"/>
                </a:ext>
              </a:extLst>
            </p:cNvPr>
            <p:cNvSpPr/>
            <p:nvPr/>
          </p:nvSpPr>
          <p:spPr>
            <a:xfrm>
              <a:off x="3125427" y="5470837"/>
              <a:ext cx="141806" cy="42052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xmlns="" id="{EBC49FCF-46F3-4554-906F-B62D4BE98B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/>
            <a:srcRect l="27018" t="18944" r="66061" b="61442"/>
            <a:stretch/>
          </p:blipFill>
          <p:spPr>
            <a:xfrm>
              <a:off x="3563686" y="5396404"/>
              <a:ext cx="535639" cy="853741"/>
            </a:xfrm>
            <a:prstGeom prst="ellipse">
              <a:avLst/>
            </a:prstGeom>
          </p:spPr>
        </p:pic>
        <p:sp>
          <p:nvSpPr>
            <p:cNvPr id="53" name="Oval 52">
              <a:extLst>
                <a:ext uri="{FF2B5EF4-FFF2-40B4-BE49-F238E27FC236}">
                  <a16:creationId xmlns:a16="http://schemas.microsoft.com/office/drawing/2014/main" xmlns="" id="{9A4B99AB-9D85-4E2D-9AD8-5CE7B9C9A487}"/>
                </a:ext>
              </a:extLst>
            </p:cNvPr>
            <p:cNvSpPr/>
            <p:nvPr/>
          </p:nvSpPr>
          <p:spPr>
            <a:xfrm>
              <a:off x="3977079" y="5471647"/>
              <a:ext cx="141806" cy="42052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xmlns="" id="{CA387C03-5F51-4E5F-BDC1-2734BA0EAF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/>
            <a:srcRect l="27018" t="18944" r="66061" b="61442"/>
            <a:stretch/>
          </p:blipFill>
          <p:spPr>
            <a:xfrm>
              <a:off x="4415338" y="5397214"/>
              <a:ext cx="535639" cy="853741"/>
            </a:xfrm>
            <a:prstGeom prst="ellipse">
              <a:avLst/>
            </a:prstGeom>
          </p:spPr>
        </p:pic>
        <p:sp>
          <p:nvSpPr>
            <p:cNvPr id="55" name="Oval 54">
              <a:extLst>
                <a:ext uri="{FF2B5EF4-FFF2-40B4-BE49-F238E27FC236}">
                  <a16:creationId xmlns:a16="http://schemas.microsoft.com/office/drawing/2014/main" xmlns="" id="{0CF649E6-A868-437A-9F84-E1575770B50B}"/>
                </a:ext>
              </a:extLst>
            </p:cNvPr>
            <p:cNvSpPr/>
            <p:nvPr/>
          </p:nvSpPr>
          <p:spPr>
            <a:xfrm>
              <a:off x="4828731" y="5472457"/>
              <a:ext cx="141806" cy="42052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xmlns="" id="{696E7DFA-EFA3-407C-8175-E8EB57D608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/>
            <a:srcRect l="27018" t="18944" r="66061" b="61442"/>
            <a:stretch/>
          </p:blipFill>
          <p:spPr>
            <a:xfrm>
              <a:off x="5262101" y="5398024"/>
              <a:ext cx="535639" cy="853741"/>
            </a:xfrm>
            <a:prstGeom prst="ellipse">
              <a:avLst/>
            </a:prstGeom>
          </p:spPr>
        </p:pic>
        <p:sp>
          <p:nvSpPr>
            <p:cNvPr id="57" name="Oval 56">
              <a:extLst>
                <a:ext uri="{FF2B5EF4-FFF2-40B4-BE49-F238E27FC236}">
                  <a16:creationId xmlns:a16="http://schemas.microsoft.com/office/drawing/2014/main" xmlns="" id="{43EB5C48-171A-4235-BC32-5F0B85F2417D}"/>
                </a:ext>
              </a:extLst>
            </p:cNvPr>
            <p:cNvSpPr/>
            <p:nvPr/>
          </p:nvSpPr>
          <p:spPr>
            <a:xfrm>
              <a:off x="5675494" y="5473267"/>
              <a:ext cx="141806" cy="42052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xmlns="" id="{CBDD0D78-0545-43AF-99FE-6FDFE75D68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/>
            <a:srcRect l="27018" t="18944" r="66061" b="61442"/>
            <a:stretch/>
          </p:blipFill>
          <p:spPr>
            <a:xfrm>
              <a:off x="6094192" y="5398834"/>
              <a:ext cx="535639" cy="853741"/>
            </a:xfrm>
            <a:prstGeom prst="ellipse">
              <a:avLst/>
            </a:prstGeom>
          </p:spPr>
        </p:pic>
        <p:sp>
          <p:nvSpPr>
            <p:cNvPr id="59" name="Oval 58">
              <a:extLst>
                <a:ext uri="{FF2B5EF4-FFF2-40B4-BE49-F238E27FC236}">
                  <a16:creationId xmlns:a16="http://schemas.microsoft.com/office/drawing/2014/main" xmlns="" id="{BEA46DA9-E0F1-48F0-AF11-27044C2B3A9D}"/>
                </a:ext>
              </a:extLst>
            </p:cNvPr>
            <p:cNvSpPr/>
            <p:nvPr/>
          </p:nvSpPr>
          <p:spPr>
            <a:xfrm>
              <a:off x="6507585" y="5474077"/>
              <a:ext cx="141806" cy="42052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61" name="Table 60">
            <a:extLst>
              <a:ext uri="{FF2B5EF4-FFF2-40B4-BE49-F238E27FC236}">
                <a16:creationId xmlns:a16="http://schemas.microsoft.com/office/drawing/2014/main" xmlns="" id="{9559F28D-997C-4898-96BC-FD58B41BEF2E}"/>
              </a:ext>
            </a:extLst>
          </p:cNvPr>
          <p:cNvGraphicFramePr>
            <a:graphicFrameLocks noGrp="1"/>
          </p:cNvGraphicFramePr>
          <p:nvPr/>
        </p:nvGraphicFramePr>
        <p:xfrm>
          <a:off x="1667720" y="225112"/>
          <a:ext cx="457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xmlns="" val="35696905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ysClr val="windowText" lastClr="000000"/>
                          </a:solidFill>
                          <a:latin typeface="Comic Sans MS" panose="030F0702030302020204" pitchFamily="66" charset="0"/>
                        </a:rPr>
                        <a:t>Curly caterpillar letter formation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754248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16692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280</TotalTime>
  <Words>64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Office Theme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jlr79</cp:lastModifiedBy>
  <cp:revision>58</cp:revision>
  <dcterms:created xsi:type="dcterms:W3CDTF">2017-09-11T19:00:23Z</dcterms:created>
  <dcterms:modified xsi:type="dcterms:W3CDTF">2018-11-16T17:08:57Z</dcterms:modified>
</cp:coreProperties>
</file>